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62" r:id="rId3"/>
    <p:sldId id="263" r:id="rId4"/>
    <p:sldId id="257" r:id="rId5"/>
    <p:sldId id="264" r:id="rId6"/>
    <p:sldId id="269" r:id="rId7"/>
    <p:sldId id="295" r:id="rId8"/>
    <p:sldId id="265" r:id="rId9"/>
    <p:sldId id="303" r:id="rId10"/>
    <p:sldId id="266" r:id="rId11"/>
    <p:sldId id="267" r:id="rId12"/>
    <p:sldId id="302" r:id="rId13"/>
    <p:sldId id="268" r:id="rId14"/>
    <p:sldId id="270" r:id="rId15"/>
    <p:sldId id="290" r:id="rId16"/>
    <p:sldId id="291" r:id="rId17"/>
    <p:sldId id="301" r:id="rId18"/>
    <p:sldId id="292" r:id="rId19"/>
    <p:sldId id="294" r:id="rId20"/>
    <p:sldId id="296" r:id="rId21"/>
    <p:sldId id="293" r:id="rId22"/>
    <p:sldId id="297" r:id="rId23"/>
    <p:sldId id="317" r:id="rId24"/>
    <p:sldId id="275" r:id="rId25"/>
    <p:sldId id="271" r:id="rId26"/>
    <p:sldId id="272" r:id="rId27"/>
    <p:sldId id="273" r:id="rId28"/>
    <p:sldId id="274" r:id="rId29"/>
    <p:sldId id="298" r:id="rId30"/>
    <p:sldId id="276" r:id="rId31"/>
    <p:sldId id="277" r:id="rId32"/>
    <p:sldId id="278" r:id="rId33"/>
    <p:sldId id="279" r:id="rId34"/>
    <p:sldId id="280" r:id="rId35"/>
    <p:sldId id="312" r:id="rId36"/>
    <p:sldId id="313" r:id="rId37"/>
    <p:sldId id="281" r:id="rId38"/>
    <p:sldId id="285" r:id="rId39"/>
    <p:sldId id="282" r:id="rId40"/>
    <p:sldId id="284" r:id="rId41"/>
    <p:sldId id="283" r:id="rId42"/>
    <p:sldId id="286" r:id="rId43"/>
    <p:sldId id="287" r:id="rId44"/>
    <p:sldId id="288" r:id="rId45"/>
    <p:sldId id="314" r:id="rId46"/>
    <p:sldId id="305" r:id="rId47"/>
    <p:sldId id="306" r:id="rId48"/>
    <p:sldId id="304" r:id="rId49"/>
    <p:sldId id="307" r:id="rId50"/>
    <p:sldId id="308" r:id="rId51"/>
    <p:sldId id="309" r:id="rId52"/>
    <p:sldId id="315" r:id="rId53"/>
    <p:sldId id="310" r:id="rId54"/>
    <p:sldId id="316" r:id="rId55"/>
    <p:sldId id="311" r:id="rId56"/>
    <p:sldId id="319" r:id="rId57"/>
    <p:sldId id="318" r:id="rId58"/>
    <p:sldId id="320" r:id="rId59"/>
    <p:sldId id="300" r:id="rId6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5" autoAdjust="0"/>
    <p:restoredTop sz="94706" autoAdjust="0"/>
  </p:normalViewPr>
  <p:slideViewPr>
    <p:cSldViewPr>
      <p:cViewPr>
        <p:scale>
          <a:sx n="100" d="100"/>
          <a:sy n="100" d="100"/>
        </p:scale>
        <p:origin x="-1944" y="-7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038BC8-C8B3-46E8-A596-FE3AF3972D99}" type="doc">
      <dgm:prSet loTypeId="urn:microsoft.com/office/officeart/2005/8/layout/cycle1" loCatId="cycle" qsTypeId="urn:microsoft.com/office/officeart/2005/8/quickstyle/3d7" qsCatId="3D" csTypeId="urn:microsoft.com/office/officeart/2005/8/colors/accent5_5" csCatId="accent5" phldr="1"/>
      <dgm:spPr/>
      <dgm:t>
        <a:bodyPr/>
        <a:lstStyle/>
        <a:p>
          <a:endParaRPr lang="fr-FR"/>
        </a:p>
      </dgm:t>
    </dgm:pt>
    <dgm:pt modelId="{DD0A183A-10DB-40DE-9C64-E9F828ED1134}">
      <dgm:prSet phldrT="[Texte]"/>
      <dgm:spPr/>
      <dgm:t>
        <a:bodyPr/>
        <a:lstStyle/>
        <a:p>
          <a:r>
            <a:rPr lang="fr-FR" dirty="0" smtClean="0"/>
            <a:t>1</a:t>
          </a:r>
          <a:r>
            <a:rPr lang="fr-FR" b="1" dirty="0" smtClean="0">
              <a:solidFill>
                <a:schemeClr val="accent6">
                  <a:lumMod val="50000"/>
                </a:schemeClr>
              </a:solidFill>
            </a:rPr>
            <a:t>. Dynamique territoriale</a:t>
          </a:r>
          <a:endParaRPr lang="fr-FR" b="1" dirty="0">
            <a:solidFill>
              <a:schemeClr val="accent6">
                <a:lumMod val="50000"/>
              </a:schemeClr>
            </a:solidFill>
          </a:endParaRPr>
        </a:p>
      </dgm:t>
    </dgm:pt>
    <dgm:pt modelId="{750790B1-DDBD-4D8F-9ED5-FF88C3FBC6B5}" type="parTrans" cxnId="{806DE3C6-48AF-43CC-90CE-31D45D934AA3}">
      <dgm:prSet/>
      <dgm:spPr/>
      <dgm:t>
        <a:bodyPr/>
        <a:lstStyle/>
        <a:p>
          <a:endParaRPr lang="fr-FR"/>
        </a:p>
      </dgm:t>
    </dgm:pt>
    <dgm:pt modelId="{54110074-C72B-432C-B941-D394F33831B0}" type="sibTrans" cxnId="{806DE3C6-48AF-43CC-90CE-31D45D934AA3}">
      <dgm:prSet/>
      <dgm:spPr/>
      <dgm:t>
        <a:bodyPr/>
        <a:lstStyle/>
        <a:p>
          <a:endParaRPr lang="fr-FR"/>
        </a:p>
      </dgm:t>
    </dgm:pt>
    <dgm:pt modelId="{78ACEB0D-C892-46A8-8B7C-60E3607FE3D1}">
      <dgm:prSet phldrT="[Texte]"/>
      <dgm:spPr/>
      <dgm:t>
        <a:bodyPr/>
        <a:lstStyle/>
        <a:p>
          <a:r>
            <a:rPr lang="fr-FR" dirty="0" smtClean="0"/>
            <a:t>2. </a:t>
          </a:r>
          <a:r>
            <a:rPr lang="fr-FR" b="1" dirty="0" smtClean="0">
              <a:solidFill>
                <a:srgbClr val="00B050"/>
              </a:solidFill>
            </a:rPr>
            <a:t>Dynamique communale</a:t>
          </a:r>
          <a:endParaRPr lang="fr-FR" b="1" dirty="0">
            <a:solidFill>
              <a:srgbClr val="00B050"/>
            </a:solidFill>
          </a:endParaRPr>
        </a:p>
      </dgm:t>
    </dgm:pt>
    <dgm:pt modelId="{FF9739AD-ADED-4ED9-8038-240B62DC6666}" type="parTrans" cxnId="{80065C83-4C88-4DB3-AEBB-614BF2C50E69}">
      <dgm:prSet/>
      <dgm:spPr/>
      <dgm:t>
        <a:bodyPr/>
        <a:lstStyle/>
        <a:p>
          <a:endParaRPr lang="fr-FR"/>
        </a:p>
      </dgm:t>
    </dgm:pt>
    <dgm:pt modelId="{90790B4F-DDC5-4846-9A68-962A5758E61F}" type="sibTrans" cxnId="{80065C83-4C88-4DB3-AEBB-614BF2C50E69}">
      <dgm:prSet/>
      <dgm:spPr/>
      <dgm:t>
        <a:bodyPr/>
        <a:lstStyle/>
        <a:p>
          <a:endParaRPr lang="fr-FR"/>
        </a:p>
      </dgm:t>
    </dgm:pt>
    <dgm:pt modelId="{A09692B8-3F9E-4E7A-B33A-A43EBF68F0B6}">
      <dgm:prSet phldrT="[Texte]"/>
      <dgm:spPr/>
      <dgm:t>
        <a:bodyPr/>
        <a:lstStyle/>
        <a:p>
          <a:r>
            <a:rPr lang="fr-FR" dirty="0" smtClean="0"/>
            <a:t>3. </a:t>
          </a:r>
          <a:r>
            <a:rPr lang="fr-FR" b="1" dirty="0" smtClean="0">
              <a:solidFill>
                <a:schemeClr val="accent4"/>
              </a:solidFill>
            </a:rPr>
            <a:t>Gouvernance locale de PPA</a:t>
          </a:r>
          <a:endParaRPr lang="fr-FR" b="1" dirty="0">
            <a:solidFill>
              <a:schemeClr val="accent4"/>
            </a:solidFill>
          </a:endParaRPr>
        </a:p>
      </dgm:t>
    </dgm:pt>
    <dgm:pt modelId="{FED76594-9B41-4860-9706-671F46604765}" type="parTrans" cxnId="{2690B861-4574-4C92-91F0-BE1A5716FD3B}">
      <dgm:prSet/>
      <dgm:spPr/>
      <dgm:t>
        <a:bodyPr/>
        <a:lstStyle/>
        <a:p>
          <a:endParaRPr lang="fr-FR"/>
        </a:p>
      </dgm:t>
    </dgm:pt>
    <dgm:pt modelId="{A7608F25-25E7-42AF-9C5B-A825D889F988}" type="sibTrans" cxnId="{2690B861-4574-4C92-91F0-BE1A5716FD3B}">
      <dgm:prSet/>
      <dgm:spPr/>
      <dgm:t>
        <a:bodyPr/>
        <a:lstStyle/>
        <a:p>
          <a:endParaRPr lang="fr-FR"/>
        </a:p>
      </dgm:t>
    </dgm:pt>
    <dgm:pt modelId="{16661D9C-9538-47D9-960E-E387FBD7A781}">
      <dgm:prSet phldrT="[Texte]"/>
      <dgm:spPr/>
      <dgm:t>
        <a:bodyPr/>
        <a:lstStyle/>
        <a:p>
          <a:r>
            <a:rPr lang="fr-FR" b="1" dirty="0" smtClean="0"/>
            <a:t>4. Convergence territoriale</a:t>
          </a:r>
          <a:endParaRPr lang="fr-FR" b="1" dirty="0"/>
        </a:p>
      </dgm:t>
    </dgm:pt>
    <dgm:pt modelId="{C93E9CC9-A14B-42C8-B729-D59AD75CFF1A}" type="parTrans" cxnId="{592F3405-0A7D-4701-9CE6-A9DF925F5FD1}">
      <dgm:prSet/>
      <dgm:spPr/>
      <dgm:t>
        <a:bodyPr/>
        <a:lstStyle/>
        <a:p>
          <a:endParaRPr lang="fr-FR"/>
        </a:p>
      </dgm:t>
    </dgm:pt>
    <dgm:pt modelId="{D94A196E-A226-4BF9-A6AD-796C6796E9AB}" type="sibTrans" cxnId="{592F3405-0A7D-4701-9CE6-A9DF925F5FD1}">
      <dgm:prSet/>
      <dgm:spPr/>
      <dgm:t>
        <a:bodyPr/>
        <a:lstStyle/>
        <a:p>
          <a:endParaRPr lang="fr-FR"/>
        </a:p>
      </dgm:t>
    </dgm:pt>
    <dgm:pt modelId="{58EAC4EE-00F6-49FF-A103-BDDFF52218E4}" type="pres">
      <dgm:prSet presAssocID="{C9038BC8-C8B3-46E8-A596-FE3AF3972D9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A15BC6E8-4453-4C97-9259-B251C41076AE}" type="pres">
      <dgm:prSet presAssocID="{DD0A183A-10DB-40DE-9C64-E9F828ED1134}" presName="dummy" presStyleCnt="0"/>
      <dgm:spPr/>
    </dgm:pt>
    <dgm:pt modelId="{0FFFD027-98EE-4B61-82C4-26A1563D40F4}" type="pres">
      <dgm:prSet presAssocID="{DD0A183A-10DB-40DE-9C64-E9F828ED1134}" presName="node" presStyleLbl="revTx" presStyleIdx="0" presStyleCnt="4" custScaleX="11315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15DA2F-F935-49A9-B9B4-450814C291FD}" type="pres">
      <dgm:prSet presAssocID="{54110074-C72B-432C-B941-D394F33831B0}" presName="sibTrans" presStyleLbl="node1" presStyleIdx="0" presStyleCnt="4"/>
      <dgm:spPr/>
      <dgm:t>
        <a:bodyPr/>
        <a:lstStyle/>
        <a:p>
          <a:endParaRPr lang="fr-FR"/>
        </a:p>
      </dgm:t>
    </dgm:pt>
    <dgm:pt modelId="{04199889-5BFF-4E8B-BB16-BA038E9DC42A}" type="pres">
      <dgm:prSet presAssocID="{78ACEB0D-C892-46A8-8B7C-60E3607FE3D1}" presName="dummy" presStyleCnt="0"/>
      <dgm:spPr/>
    </dgm:pt>
    <dgm:pt modelId="{E6780F53-ECCE-49FB-BA78-0B1376C46CE9}" type="pres">
      <dgm:prSet presAssocID="{78ACEB0D-C892-46A8-8B7C-60E3607FE3D1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A433DD3-6FA1-45CF-A307-58A766FEF49A}" type="pres">
      <dgm:prSet presAssocID="{90790B4F-DDC5-4846-9A68-962A5758E61F}" presName="sibTrans" presStyleLbl="node1" presStyleIdx="1" presStyleCnt="4"/>
      <dgm:spPr/>
      <dgm:t>
        <a:bodyPr/>
        <a:lstStyle/>
        <a:p>
          <a:endParaRPr lang="fr-FR"/>
        </a:p>
      </dgm:t>
    </dgm:pt>
    <dgm:pt modelId="{F3A5A1D0-D301-4202-9AA3-86D586D6486F}" type="pres">
      <dgm:prSet presAssocID="{A09692B8-3F9E-4E7A-B33A-A43EBF68F0B6}" presName="dummy" presStyleCnt="0"/>
      <dgm:spPr/>
    </dgm:pt>
    <dgm:pt modelId="{6918B9FB-F916-4196-9BE1-6CD22239B8A3}" type="pres">
      <dgm:prSet presAssocID="{A09692B8-3F9E-4E7A-B33A-A43EBF68F0B6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A3A866B-3B32-4BA3-9BA3-2E61D2CBCC8A}" type="pres">
      <dgm:prSet presAssocID="{A7608F25-25E7-42AF-9C5B-A825D889F988}" presName="sibTrans" presStyleLbl="node1" presStyleIdx="2" presStyleCnt="4"/>
      <dgm:spPr/>
      <dgm:t>
        <a:bodyPr/>
        <a:lstStyle/>
        <a:p>
          <a:endParaRPr lang="fr-FR"/>
        </a:p>
      </dgm:t>
    </dgm:pt>
    <dgm:pt modelId="{D4DA65FC-021C-4FC9-8EA3-4A6C3D1D3E84}" type="pres">
      <dgm:prSet presAssocID="{16661D9C-9538-47D9-960E-E387FBD7A781}" presName="dummy" presStyleCnt="0"/>
      <dgm:spPr/>
    </dgm:pt>
    <dgm:pt modelId="{F1C6F4D5-48BC-4AA1-BB4F-C95F6BF9B5BE}" type="pres">
      <dgm:prSet presAssocID="{16661D9C-9538-47D9-960E-E387FBD7A781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A7421B0-B77B-4790-AEFB-F532C41ABAE7}" type="pres">
      <dgm:prSet presAssocID="{D94A196E-A226-4BF9-A6AD-796C6796E9AB}" presName="sibTrans" presStyleLbl="node1" presStyleIdx="3" presStyleCnt="4"/>
      <dgm:spPr/>
      <dgm:t>
        <a:bodyPr/>
        <a:lstStyle/>
        <a:p>
          <a:endParaRPr lang="fr-FR"/>
        </a:p>
      </dgm:t>
    </dgm:pt>
  </dgm:ptLst>
  <dgm:cxnLst>
    <dgm:cxn modelId="{6CF901DE-59EF-4740-AF6F-1D4F62A0C43B}" type="presOf" srcId="{DD0A183A-10DB-40DE-9C64-E9F828ED1134}" destId="{0FFFD027-98EE-4B61-82C4-26A1563D40F4}" srcOrd="0" destOrd="0" presId="urn:microsoft.com/office/officeart/2005/8/layout/cycle1"/>
    <dgm:cxn modelId="{2E4644B2-7B59-4A50-896D-A2885904593E}" type="presOf" srcId="{A7608F25-25E7-42AF-9C5B-A825D889F988}" destId="{FA3A866B-3B32-4BA3-9BA3-2E61D2CBCC8A}" srcOrd="0" destOrd="0" presId="urn:microsoft.com/office/officeart/2005/8/layout/cycle1"/>
    <dgm:cxn modelId="{E43E22A8-2E41-4BB6-B103-78536351EEE5}" type="presOf" srcId="{16661D9C-9538-47D9-960E-E387FBD7A781}" destId="{F1C6F4D5-48BC-4AA1-BB4F-C95F6BF9B5BE}" srcOrd="0" destOrd="0" presId="urn:microsoft.com/office/officeart/2005/8/layout/cycle1"/>
    <dgm:cxn modelId="{806DE3C6-48AF-43CC-90CE-31D45D934AA3}" srcId="{C9038BC8-C8B3-46E8-A596-FE3AF3972D99}" destId="{DD0A183A-10DB-40DE-9C64-E9F828ED1134}" srcOrd="0" destOrd="0" parTransId="{750790B1-DDBD-4D8F-9ED5-FF88C3FBC6B5}" sibTransId="{54110074-C72B-432C-B941-D394F33831B0}"/>
    <dgm:cxn modelId="{80065C83-4C88-4DB3-AEBB-614BF2C50E69}" srcId="{C9038BC8-C8B3-46E8-A596-FE3AF3972D99}" destId="{78ACEB0D-C892-46A8-8B7C-60E3607FE3D1}" srcOrd="1" destOrd="0" parTransId="{FF9739AD-ADED-4ED9-8038-240B62DC6666}" sibTransId="{90790B4F-DDC5-4846-9A68-962A5758E61F}"/>
    <dgm:cxn modelId="{0012240F-3678-4D6D-BD2C-1019688C8815}" type="presOf" srcId="{54110074-C72B-432C-B941-D394F33831B0}" destId="{3415DA2F-F935-49A9-B9B4-450814C291FD}" srcOrd="0" destOrd="0" presId="urn:microsoft.com/office/officeart/2005/8/layout/cycle1"/>
    <dgm:cxn modelId="{B8D109C6-70FE-4FE7-8F85-5F185B1CFA2E}" type="presOf" srcId="{D94A196E-A226-4BF9-A6AD-796C6796E9AB}" destId="{8A7421B0-B77B-4790-AEFB-F532C41ABAE7}" srcOrd="0" destOrd="0" presId="urn:microsoft.com/office/officeart/2005/8/layout/cycle1"/>
    <dgm:cxn modelId="{892EE55D-4AB1-41EA-8744-81424BDC5BBC}" type="presOf" srcId="{A09692B8-3F9E-4E7A-B33A-A43EBF68F0B6}" destId="{6918B9FB-F916-4196-9BE1-6CD22239B8A3}" srcOrd="0" destOrd="0" presId="urn:microsoft.com/office/officeart/2005/8/layout/cycle1"/>
    <dgm:cxn modelId="{928B811A-FCEC-47E5-B413-81747B265F23}" type="presOf" srcId="{90790B4F-DDC5-4846-9A68-962A5758E61F}" destId="{EA433DD3-6FA1-45CF-A307-58A766FEF49A}" srcOrd="0" destOrd="0" presId="urn:microsoft.com/office/officeart/2005/8/layout/cycle1"/>
    <dgm:cxn modelId="{FEFB7FBB-A452-444A-B2CF-660211485FF5}" type="presOf" srcId="{C9038BC8-C8B3-46E8-A596-FE3AF3972D99}" destId="{58EAC4EE-00F6-49FF-A103-BDDFF52218E4}" srcOrd="0" destOrd="0" presId="urn:microsoft.com/office/officeart/2005/8/layout/cycle1"/>
    <dgm:cxn modelId="{592F3405-0A7D-4701-9CE6-A9DF925F5FD1}" srcId="{C9038BC8-C8B3-46E8-A596-FE3AF3972D99}" destId="{16661D9C-9538-47D9-960E-E387FBD7A781}" srcOrd="3" destOrd="0" parTransId="{C93E9CC9-A14B-42C8-B729-D59AD75CFF1A}" sibTransId="{D94A196E-A226-4BF9-A6AD-796C6796E9AB}"/>
    <dgm:cxn modelId="{46AABAF3-1609-4EF8-A238-CF96811739D0}" type="presOf" srcId="{78ACEB0D-C892-46A8-8B7C-60E3607FE3D1}" destId="{E6780F53-ECCE-49FB-BA78-0B1376C46CE9}" srcOrd="0" destOrd="0" presId="urn:microsoft.com/office/officeart/2005/8/layout/cycle1"/>
    <dgm:cxn modelId="{2690B861-4574-4C92-91F0-BE1A5716FD3B}" srcId="{C9038BC8-C8B3-46E8-A596-FE3AF3972D99}" destId="{A09692B8-3F9E-4E7A-B33A-A43EBF68F0B6}" srcOrd="2" destOrd="0" parTransId="{FED76594-9B41-4860-9706-671F46604765}" sibTransId="{A7608F25-25E7-42AF-9C5B-A825D889F988}"/>
    <dgm:cxn modelId="{51028EC2-9217-47F1-8004-CA02329E9B37}" type="presParOf" srcId="{58EAC4EE-00F6-49FF-A103-BDDFF52218E4}" destId="{A15BC6E8-4453-4C97-9259-B251C41076AE}" srcOrd="0" destOrd="0" presId="urn:microsoft.com/office/officeart/2005/8/layout/cycle1"/>
    <dgm:cxn modelId="{264E1AB7-5C15-4F83-A32B-ED67DEAAF663}" type="presParOf" srcId="{58EAC4EE-00F6-49FF-A103-BDDFF52218E4}" destId="{0FFFD027-98EE-4B61-82C4-26A1563D40F4}" srcOrd="1" destOrd="0" presId="urn:microsoft.com/office/officeart/2005/8/layout/cycle1"/>
    <dgm:cxn modelId="{E1D28C6B-D7BA-4741-9F25-3776B41D3542}" type="presParOf" srcId="{58EAC4EE-00F6-49FF-A103-BDDFF52218E4}" destId="{3415DA2F-F935-49A9-B9B4-450814C291FD}" srcOrd="2" destOrd="0" presId="urn:microsoft.com/office/officeart/2005/8/layout/cycle1"/>
    <dgm:cxn modelId="{0C14E3D0-31EB-433D-927E-FD404AAABE1F}" type="presParOf" srcId="{58EAC4EE-00F6-49FF-A103-BDDFF52218E4}" destId="{04199889-5BFF-4E8B-BB16-BA038E9DC42A}" srcOrd="3" destOrd="0" presId="urn:microsoft.com/office/officeart/2005/8/layout/cycle1"/>
    <dgm:cxn modelId="{B57D6C4D-23D0-466E-9B0E-AD6B6C2920C9}" type="presParOf" srcId="{58EAC4EE-00F6-49FF-A103-BDDFF52218E4}" destId="{E6780F53-ECCE-49FB-BA78-0B1376C46CE9}" srcOrd="4" destOrd="0" presId="urn:microsoft.com/office/officeart/2005/8/layout/cycle1"/>
    <dgm:cxn modelId="{FC8E8972-548F-4C6F-AAD8-77989EBC63BB}" type="presParOf" srcId="{58EAC4EE-00F6-49FF-A103-BDDFF52218E4}" destId="{EA433DD3-6FA1-45CF-A307-58A766FEF49A}" srcOrd="5" destOrd="0" presId="urn:microsoft.com/office/officeart/2005/8/layout/cycle1"/>
    <dgm:cxn modelId="{578FBE6A-4C58-4A3F-AA63-5C0860A574F9}" type="presParOf" srcId="{58EAC4EE-00F6-49FF-A103-BDDFF52218E4}" destId="{F3A5A1D0-D301-4202-9AA3-86D586D6486F}" srcOrd="6" destOrd="0" presId="urn:microsoft.com/office/officeart/2005/8/layout/cycle1"/>
    <dgm:cxn modelId="{8D900517-3DE1-4498-87A2-FCE0B7E6B1C9}" type="presParOf" srcId="{58EAC4EE-00F6-49FF-A103-BDDFF52218E4}" destId="{6918B9FB-F916-4196-9BE1-6CD22239B8A3}" srcOrd="7" destOrd="0" presId="urn:microsoft.com/office/officeart/2005/8/layout/cycle1"/>
    <dgm:cxn modelId="{2A8E54DE-331B-4437-B40F-CB69409EE88C}" type="presParOf" srcId="{58EAC4EE-00F6-49FF-A103-BDDFF52218E4}" destId="{FA3A866B-3B32-4BA3-9BA3-2E61D2CBCC8A}" srcOrd="8" destOrd="0" presId="urn:microsoft.com/office/officeart/2005/8/layout/cycle1"/>
    <dgm:cxn modelId="{46AD06A6-E14B-4C74-83D3-BCE221EC70DD}" type="presParOf" srcId="{58EAC4EE-00F6-49FF-A103-BDDFF52218E4}" destId="{D4DA65FC-021C-4FC9-8EA3-4A6C3D1D3E84}" srcOrd="9" destOrd="0" presId="urn:microsoft.com/office/officeart/2005/8/layout/cycle1"/>
    <dgm:cxn modelId="{CCFBC3DC-3570-48C2-9943-2ACEE3BD3D1D}" type="presParOf" srcId="{58EAC4EE-00F6-49FF-A103-BDDFF52218E4}" destId="{F1C6F4D5-48BC-4AA1-BB4F-C95F6BF9B5BE}" srcOrd="10" destOrd="0" presId="urn:microsoft.com/office/officeart/2005/8/layout/cycle1"/>
    <dgm:cxn modelId="{CDF892B8-BE1B-495F-908B-2A704C46B61E}" type="presParOf" srcId="{58EAC4EE-00F6-49FF-A103-BDDFF52218E4}" destId="{8A7421B0-B77B-4790-AEFB-F532C41ABAE7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C9746B-A906-4745-B45F-326E96D1EB88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1692A63-7337-43B8-A8C4-913092581D15}">
      <dgm:prSet phldrT="[Texte]" custT="1"/>
      <dgm:spPr/>
      <dgm:t>
        <a:bodyPr/>
        <a:lstStyle/>
        <a:p>
          <a:r>
            <a:rPr lang="fr-FR" sz="2500" b="1" dirty="0" smtClean="0"/>
            <a:t>1.Dynamique territoriale</a:t>
          </a:r>
          <a:endParaRPr lang="fr-FR" sz="2500" b="1" dirty="0"/>
        </a:p>
      </dgm:t>
    </dgm:pt>
    <dgm:pt modelId="{98CCAD09-0C3F-43C9-9F5D-FAABF22A23E0}" type="parTrans" cxnId="{2A630F52-7D96-4D21-842E-0D2C735F631B}">
      <dgm:prSet/>
      <dgm:spPr/>
      <dgm:t>
        <a:bodyPr/>
        <a:lstStyle/>
        <a:p>
          <a:endParaRPr lang="fr-FR"/>
        </a:p>
      </dgm:t>
    </dgm:pt>
    <dgm:pt modelId="{45FC282B-EE10-42BA-B4C7-93FA1B55BB45}" type="sibTrans" cxnId="{2A630F52-7D96-4D21-842E-0D2C735F631B}">
      <dgm:prSet/>
      <dgm:spPr/>
    </dgm:pt>
    <dgm:pt modelId="{B1940BC7-FBAD-439B-B86B-1947678DCE9C}">
      <dgm:prSet phldrT="[Texte]"/>
      <dgm:spPr/>
      <dgm:t>
        <a:bodyPr/>
        <a:lstStyle/>
        <a:p>
          <a:r>
            <a:rPr lang="fr-FR" b="1" dirty="0" smtClean="0"/>
            <a:t>1.1. </a:t>
          </a:r>
        </a:p>
        <a:p>
          <a:r>
            <a:rPr lang="fr-FR" b="1" dirty="0" smtClean="0"/>
            <a:t>Dynamique économique</a:t>
          </a:r>
          <a:endParaRPr lang="fr-FR" b="1" dirty="0"/>
        </a:p>
      </dgm:t>
    </dgm:pt>
    <dgm:pt modelId="{E97D1730-B7A4-405A-BD28-946646327BD3}" type="parTrans" cxnId="{9F239309-39BD-4080-908D-CEEFE13AC3E9}">
      <dgm:prSet/>
      <dgm:spPr/>
      <dgm:t>
        <a:bodyPr/>
        <a:lstStyle/>
        <a:p>
          <a:endParaRPr lang="fr-FR"/>
        </a:p>
      </dgm:t>
    </dgm:pt>
    <dgm:pt modelId="{A30EE0D9-A443-464F-901F-17110B1CBD00}" type="sibTrans" cxnId="{9F239309-39BD-4080-908D-CEEFE13AC3E9}">
      <dgm:prSet/>
      <dgm:spPr/>
      <dgm:t>
        <a:bodyPr/>
        <a:lstStyle/>
        <a:p>
          <a:endParaRPr lang="fr-FR"/>
        </a:p>
      </dgm:t>
    </dgm:pt>
    <dgm:pt modelId="{80BAB844-5A47-4DC3-B826-FA3A08D1B9EF}">
      <dgm:prSet phldrT="[Texte]"/>
      <dgm:spPr/>
      <dgm:t>
        <a:bodyPr/>
        <a:lstStyle/>
        <a:p>
          <a:r>
            <a:rPr lang="fr-FR" b="1" dirty="0" smtClean="0"/>
            <a:t>1.2. Développement humain social</a:t>
          </a:r>
          <a:endParaRPr lang="fr-FR" b="1" dirty="0"/>
        </a:p>
      </dgm:t>
    </dgm:pt>
    <dgm:pt modelId="{925FEA90-72E3-43F7-B7E6-A1DDF68A037B}" type="parTrans" cxnId="{85F7DE38-7D3D-4578-96CE-CA4B25B242F7}">
      <dgm:prSet/>
      <dgm:spPr/>
      <dgm:t>
        <a:bodyPr/>
        <a:lstStyle/>
        <a:p>
          <a:endParaRPr lang="fr-FR"/>
        </a:p>
      </dgm:t>
    </dgm:pt>
    <dgm:pt modelId="{B6B3E596-7276-4E14-97B0-7C6076B78D45}" type="sibTrans" cxnId="{85F7DE38-7D3D-4578-96CE-CA4B25B242F7}">
      <dgm:prSet/>
      <dgm:spPr/>
      <dgm:t>
        <a:bodyPr/>
        <a:lstStyle/>
        <a:p>
          <a:endParaRPr lang="fr-FR"/>
        </a:p>
      </dgm:t>
    </dgm:pt>
    <dgm:pt modelId="{8D87A040-3864-4E48-9C9C-47CB01494BDC}">
      <dgm:prSet phldrT="[Texte]"/>
      <dgm:spPr/>
      <dgm:t>
        <a:bodyPr/>
        <a:lstStyle/>
        <a:p>
          <a:r>
            <a:rPr lang="fr-FR" b="1" dirty="0" smtClean="0"/>
            <a:t>1.3.</a:t>
          </a:r>
        </a:p>
        <a:p>
          <a:r>
            <a:rPr lang="fr-FR" b="1" dirty="0" smtClean="0"/>
            <a:t> Aspects environnementaux</a:t>
          </a:r>
          <a:endParaRPr lang="fr-FR" b="1" dirty="0"/>
        </a:p>
      </dgm:t>
    </dgm:pt>
    <dgm:pt modelId="{5F4F1AD3-0246-4B52-8F79-0C532F63B435}" type="parTrans" cxnId="{6BB737D3-6B9B-4A33-B6E2-13E49287776F}">
      <dgm:prSet/>
      <dgm:spPr/>
      <dgm:t>
        <a:bodyPr/>
        <a:lstStyle/>
        <a:p>
          <a:endParaRPr lang="fr-FR"/>
        </a:p>
      </dgm:t>
    </dgm:pt>
    <dgm:pt modelId="{CE06B7A3-FCAD-4BD9-998B-04D67C794B9D}" type="sibTrans" cxnId="{6BB737D3-6B9B-4A33-B6E2-13E49287776F}">
      <dgm:prSet/>
      <dgm:spPr/>
      <dgm:t>
        <a:bodyPr/>
        <a:lstStyle/>
        <a:p>
          <a:endParaRPr lang="fr-FR"/>
        </a:p>
      </dgm:t>
    </dgm:pt>
    <dgm:pt modelId="{9FAEB5CB-1C44-424C-97FB-081FD80DAB1A}">
      <dgm:prSet/>
      <dgm:spPr/>
      <dgm:t>
        <a:bodyPr/>
        <a:lstStyle/>
        <a:p>
          <a:r>
            <a:rPr lang="fr-FR" b="1" dirty="0" smtClean="0"/>
            <a:t>1.4. </a:t>
          </a:r>
        </a:p>
        <a:p>
          <a:r>
            <a:rPr lang="fr-FR" b="1" dirty="0" smtClean="0"/>
            <a:t>Dynamique culturelle</a:t>
          </a:r>
          <a:endParaRPr lang="fr-FR" b="1" dirty="0"/>
        </a:p>
      </dgm:t>
    </dgm:pt>
    <dgm:pt modelId="{8C8CD2C2-F8FE-438A-9BE9-D946721EC49E}" type="parTrans" cxnId="{E66FA6E0-1361-445F-9F54-FDEC23D63B91}">
      <dgm:prSet/>
      <dgm:spPr/>
      <dgm:t>
        <a:bodyPr/>
        <a:lstStyle/>
        <a:p>
          <a:endParaRPr lang="fr-FR"/>
        </a:p>
      </dgm:t>
    </dgm:pt>
    <dgm:pt modelId="{4C140507-A5C6-4FB8-923B-303104200DF1}" type="sibTrans" cxnId="{E66FA6E0-1361-445F-9F54-FDEC23D63B91}">
      <dgm:prSet/>
      <dgm:spPr/>
      <dgm:t>
        <a:bodyPr/>
        <a:lstStyle/>
        <a:p>
          <a:endParaRPr lang="fr-FR"/>
        </a:p>
      </dgm:t>
    </dgm:pt>
    <dgm:pt modelId="{2A8FE0A7-0E83-487A-B047-D6AE2818D1B7}" type="pres">
      <dgm:prSet presAssocID="{5AC9746B-A906-4745-B45F-326E96D1EB8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18BF03FB-E3E6-48F3-9696-D6A07816EC4B}" type="pres">
      <dgm:prSet presAssocID="{5AC9746B-A906-4745-B45F-326E96D1EB88}" presName="hierFlow" presStyleCnt="0"/>
      <dgm:spPr/>
    </dgm:pt>
    <dgm:pt modelId="{AB4C798A-495D-4515-A0D6-31143199AF17}" type="pres">
      <dgm:prSet presAssocID="{5AC9746B-A906-4745-B45F-326E96D1EB8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910A211-5230-4D1F-AC8B-220DC9373340}" type="pres">
      <dgm:prSet presAssocID="{01692A63-7337-43B8-A8C4-913092581D15}" presName="Name14" presStyleCnt="0"/>
      <dgm:spPr/>
    </dgm:pt>
    <dgm:pt modelId="{38D68053-DA63-48C7-934C-4081E4B78136}" type="pres">
      <dgm:prSet presAssocID="{01692A63-7337-43B8-A8C4-913092581D15}" presName="level1Shape" presStyleLbl="node0" presStyleIdx="0" presStyleCnt="1" custScaleX="201040" custScaleY="16156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AA6FCC6-F199-4DF7-8BF1-2A88762FBCF3}" type="pres">
      <dgm:prSet presAssocID="{01692A63-7337-43B8-A8C4-913092581D15}" presName="hierChild2" presStyleCnt="0"/>
      <dgm:spPr/>
    </dgm:pt>
    <dgm:pt modelId="{1D616163-0892-47F1-82DE-4B80242267FF}" type="pres">
      <dgm:prSet presAssocID="{E97D1730-B7A4-405A-BD28-946646327BD3}" presName="Name19" presStyleLbl="parChTrans1D2" presStyleIdx="0" presStyleCnt="4"/>
      <dgm:spPr/>
      <dgm:t>
        <a:bodyPr/>
        <a:lstStyle/>
        <a:p>
          <a:endParaRPr lang="fr-FR"/>
        </a:p>
      </dgm:t>
    </dgm:pt>
    <dgm:pt modelId="{F6AA1B75-CAF1-46CE-8847-9C21354BEEB8}" type="pres">
      <dgm:prSet presAssocID="{B1940BC7-FBAD-439B-B86B-1947678DCE9C}" presName="Name21" presStyleCnt="0"/>
      <dgm:spPr/>
    </dgm:pt>
    <dgm:pt modelId="{2D37B78D-2E9B-46C5-9883-A41D7989ABAE}" type="pres">
      <dgm:prSet presAssocID="{B1940BC7-FBAD-439B-B86B-1947678DCE9C}" presName="level2Shape" presStyleLbl="node2" presStyleIdx="0" presStyleCnt="4"/>
      <dgm:spPr/>
      <dgm:t>
        <a:bodyPr/>
        <a:lstStyle/>
        <a:p>
          <a:endParaRPr lang="fr-FR"/>
        </a:p>
      </dgm:t>
    </dgm:pt>
    <dgm:pt modelId="{40A9EB46-CBBD-4E67-8832-7D36701B2DD1}" type="pres">
      <dgm:prSet presAssocID="{B1940BC7-FBAD-439B-B86B-1947678DCE9C}" presName="hierChild3" presStyleCnt="0"/>
      <dgm:spPr/>
    </dgm:pt>
    <dgm:pt modelId="{C9C89648-2B38-469A-9D1A-56C51C024FFF}" type="pres">
      <dgm:prSet presAssocID="{925FEA90-72E3-43F7-B7E6-A1DDF68A037B}" presName="Name19" presStyleLbl="parChTrans1D2" presStyleIdx="1" presStyleCnt="4"/>
      <dgm:spPr/>
      <dgm:t>
        <a:bodyPr/>
        <a:lstStyle/>
        <a:p>
          <a:endParaRPr lang="fr-FR"/>
        </a:p>
      </dgm:t>
    </dgm:pt>
    <dgm:pt modelId="{28F56BEC-A224-4F68-8F5E-4F833F834755}" type="pres">
      <dgm:prSet presAssocID="{80BAB844-5A47-4DC3-B826-FA3A08D1B9EF}" presName="Name21" presStyleCnt="0"/>
      <dgm:spPr/>
    </dgm:pt>
    <dgm:pt modelId="{44A59660-E762-4E48-8037-A6186607C637}" type="pres">
      <dgm:prSet presAssocID="{80BAB844-5A47-4DC3-B826-FA3A08D1B9EF}" presName="level2Shape" presStyleLbl="node2" presStyleIdx="1" presStyleCnt="4"/>
      <dgm:spPr/>
      <dgm:t>
        <a:bodyPr/>
        <a:lstStyle/>
        <a:p>
          <a:endParaRPr lang="fr-FR"/>
        </a:p>
      </dgm:t>
    </dgm:pt>
    <dgm:pt modelId="{52A689D6-84DA-4B43-BFE0-27E6C05D7563}" type="pres">
      <dgm:prSet presAssocID="{80BAB844-5A47-4DC3-B826-FA3A08D1B9EF}" presName="hierChild3" presStyleCnt="0"/>
      <dgm:spPr/>
    </dgm:pt>
    <dgm:pt modelId="{191BCCE4-0FEE-412A-88FE-DF4F9034B37E}" type="pres">
      <dgm:prSet presAssocID="{5F4F1AD3-0246-4B52-8F79-0C532F63B435}" presName="Name19" presStyleLbl="parChTrans1D2" presStyleIdx="2" presStyleCnt="4"/>
      <dgm:spPr/>
      <dgm:t>
        <a:bodyPr/>
        <a:lstStyle/>
        <a:p>
          <a:endParaRPr lang="fr-FR"/>
        </a:p>
      </dgm:t>
    </dgm:pt>
    <dgm:pt modelId="{CF6138B3-F055-41FF-BEF3-44E87417D354}" type="pres">
      <dgm:prSet presAssocID="{8D87A040-3864-4E48-9C9C-47CB01494BDC}" presName="Name21" presStyleCnt="0"/>
      <dgm:spPr/>
    </dgm:pt>
    <dgm:pt modelId="{48C0E9BC-74B4-493F-838B-0574C4B39CF7}" type="pres">
      <dgm:prSet presAssocID="{8D87A040-3864-4E48-9C9C-47CB01494BDC}" presName="level2Shape" presStyleLbl="node2" presStyleIdx="2" presStyleCnt="4"/>
      <dgm:spPr/>
      <dgm:t>
        <a:bodyPr/>
        <a:lstStyle/>
        <a:p>
          <a:endParaRPr lang="fr-FR"/>
        </a:p>
      </dgm:t>
    </dgm:pt>
    <dgm:pt modelId="{FE435BCF-BA64-4554-A971-BE9A3F2AAD43}" type="pres">
      <dgm:prSet presAssocID="{8D87A040-3864-4E48-9C9C-47CB01494BDC}" presName="hierChild3" presStyleCnt="0"/>
      <dgm:spPr/>
    </dgm:pt>
    <dgm:pt modelId="{4C29D003-E654-4C0D-A899-3E710259B3B4}" type="pres">
      <dgm:prSet presAssocID="{8C8CD2C2-F8FE-438A-9BE9-D946721EC49E}" presName="Name19" presStyleLbl="parChTrans1D2" presStyleIdx="3" presStyleCnt="4"/>
      <dgm:spPr/>
      <dgm:t>
        <a:bodyPr/>
        <a:lstStyle/>
        <a:p>
          <a:endParaRPr lang="fr-FR"/>
        </a:p>
      </dgm:t>
    </dgm:pt>
    <dgm:pt modelId="{D9A45191-E1D6-4963-AE09-DAECB95BF66B}" type="pres">
      <dgm:prSet presAssocID="{9FAEB5CB-1C44-424C-97FB-081FD80DAB1A}" presName="Name21" presStyleCnt="0"/>
      <dgm:spPr/>
    </dgm:pt>
    <dgm:pt modelId="{8DDEE7C9-5151-49D8-9794-E55244E18938}" type="pres">
      <dgm:prSet presAssocID="{9FAEB5CB-1C44-424C-97FB-081FD80DAB1A}" presName="level2Shape" presStyleLbl="node2" presStyleIdx="3" presStyleCnt="4"/>
      <dgm:spPr/>
      <dgm:t>
        <a:bodyPr/>
        <a:lstStyle/>
        <a:p>
          <a:endParaRPr lang="fr-FR"/>
        </a:p>
      </dgm:t>
    </dgm:pt>
    <dgm:pt modelId="{061D420B-4368-47FD-9DFD-B81AFAFD2A0E}" type="pres">
      <dgm:prSet presAssocID="{9FAEB5CB-1C44-424C-97FB-081FD80DAB1A}" presName="hierChild3" presStyleCnt="0"/>
      <dgm:spPr/>
    </dgm:pt>
    <dgm:pt modelId="{9B3410C8-40A4-446A-AFB7-044776A828E4}" type="pres">
      <dgm:prSet presAssocID="{5AC9746B-A906-4745-B45F-326E96D1EB88}" presName="bgShapesFlow" presStyleCnt="0"/>
      <dgm:spPr/>
    </dgm:pt>
  </dgm:ptLst>
  <dgm:cxnLst>
    <dgm:cxn modelId="{1C2A21FB-B6F3-474B-ADF3-05348401EC6C}" type="presOf" srcId="{8D87A040-3864-4E48-9C9C-47CB01494BDC}" destId="{48C0E9BC-74B4-493F-838B-0574C4B39CF7}" srcOrd="0" destOrd="0" presId="urn:microsoft.com/office/officeart/2005/8/layout/hierarchy6"/>
    <dgm:cxn modelId="{E66FA6E0-1361-445F-9F54-FDEC23D63B91}" srcId="{01692A63-7337-43B8-A8C4-913092581D15}" destId="{9FAEB5CB-1C44-424C-97FB-081FD80DAB1A}" srcOrd="3" destOrd="0" parTransId="{8C8CD2C2-F8FE-438A-9BE9-D946721EC49E}" sibTransId="{4C140507-A5C6-4FB8-923B-303104200DF1}"/>
    <dgm:cxn modelId="{9F239309-39BD-4080-908D-CEEFE13AC3E9}" srcId="{01692A63-7337-43B8-A8C4-913092581D15}" destId="{B1940BC7-FBAD-439B-B86B-1947678DCE9C}" srcOrd="0" destOrd="0" parTransId="{E97D1730-B7A4-405A-BD28-946646327BD3}" sibTransId="{A30EE0D9-A443-464F-901F-17110B1CBD00}"/>
    <dgm:cxn modelId="{026E4744-6C59-4A21-BEBE-30EED718CB24}" type="presOf" srcId="{E97D1730-B7A4-405A-BD28-946646327BD3}" destId="{1D616163-0892-47F1-82DE-4B80242267FF}" srcOrd="0" destOrd="0" presId="urn:microsoft.com/office/officeart/2005/8/layout/hierarchy6"/>
    <dgm:cxn modelId="{542042FC-9DE2-4807-B23D-1F0AE2539F30}" type="presOf" srcId="{5AC9746B-A906-4745-B45F-326E96D1EB88}" destId="{2A8FE0A7-0E83-487A-B047-D6AE2818D1B7}" srcOrd="0" destOrd="0" presId="urn:microsoft.com/office/officeart/2005/8/layout/hierarchy6"/>
    <dgm:cxn modelId="{85F7DE38-7D3D-4578-96CE-CA4B25B242F7}" srcId="{01692A63-7337-43B8-A8C4-913092581D15}" destId="{80BAB844-5A47-4DC3-B826-FA3A08D1B9EF}" srcOrd="1" destOrd="0" parTransId="{925FEA90-72E3-43F7-B7E6-A1DDF68A037B}" sibTransId="{B6B3E596-7276-4E14-97B0-7C6076B78D45}"/>
    <dgm:cxn modelId="{08F56EB0-2530-4185-A4E6-0AE9BD0F514C}" type="presOf" srcId="{9FAEB5CB-1C44-424C-97FB-081FD80DAB1A}" destId="{8DDEE7C9-5151-49D8-9794-E55244E18938}" srcOrd="0" destOrd="0" presId="urn:microsoft.com/office/officeart/2005/8/layout/hierarchy6"/>
    <dgm:cxn modelId="{EF3E45E1-BF2F-4C40-9978-0129A99438A2}" type="presOf" srcId="{01692A63-7337-43B8-A8C4-913092581D15}" destId="{38D68053-DA63-48C7-934C-4081E4B78136}" srcOrd="0" destOrd="0" presId="urn:microsoft.com/office/officeart/2005/8/layout/hierarchy6"/>
    <dgm:cxn modelId="{6BB737D3-6B9B-4A33-B6E2-13E49287776F}" srcId="{01692A63-7337-43B8-A8C4-913092581D15}" destId="{8D87A040-3864-4E48-9C9C-47CB01494BDC}" srcOrd="2" destOrd="0" parTransId="{5F4F1AD3-0246-4B52-8F79-0C532F63B435}" sibTransId="{CE06B7A3-FCAD-4BD9-998B-04D67C794B9D}"/>
    <dgm:cxn modelId="{AB047A45-5CFA-4B7E-8C60-271D70B78F1B}" type="presOf" srcId="{8C8CD2C2-F8FE-438A-9BE9-D946721EC49E}" destId="{4C29D003-E654-4C0D-A899-3E710259B3B4}" srcOrd="0" destOrd="0" presId="urn:microsoft.com/office/officeart/2005/8/layout/hierarchy6"/>
    <dgm:cxn modelId="{BEF8964D-3000-48DC-A40A-0942491AC2CE}" type="presOf" srcId="{B1940BC7-FBAD-439B-B86B-1947678DCE9C}" destId="{2D37B78D-2E9B-46C5-9883-A41D7989ABAE}" srcOrd="0" destOrd="0" presId="urn:microsoft.com/office/officeart/2005/8/layout/hierarchy6"/>
    <dgm:cxn modelId="{2A630F52-7D96-4D21-842E-0D2C735F631B}" srcId="{5AC9746B-A906-4745-B45F-326E96D1EB88}" destId="{01692A63-7337-43B8-A8C4-913092581D15}" srcOrd="0" destOrd="0" parTransId="{98CCAD09-0C3F-43C9-9F5D-FAABF22A23E0}" sibTransId="{45FC282B-EE10-42BA-B4C7-93FA1B55BB45}"/>
    <dgm:cxn modelId="{4D00A51C-017E-4B3D-AC68-8CD6826CCD65}" type="presOf" srcId="{925FEA90-72E3-43F7-B7E6-A1DDF68A037B}" destId="{C9C89648-2B38-469A-9D1A-56C51C024FFF}" srcOrd="0" destOrd="0" presId="urn:microsoft.com/office/officeart/2005/8/layout/hierarchy6"/>
    <dgm:cxn modelId="{D51F9BF3-4D9E-4CB3-BCBD-90F97EE0B87A}" type="presOf" srcId="{5F4F1AD3-0246-4B52-8F79-0C532F63B435}" destId="{191BCCE4-0FEE-412A-88FE-DF4F9034B37E}" srcOrd="0" destOrd="0" presId="urn:microsoft.com/office/officeart/2005/8/layout/hierarchy6"/>
    <dgm:cxn modelId="{3A5A3BD9-BED5-4FE9-B66B-4B0F7901FDAE}" type="presOf" srcId="{80BAB844-5A47-4DC3-B826-FA3A08D1B9EF}" destId="{44A59660-E762-4E48-8037-A6186607C637}" srcOrd="0" destOrd="0" presId="urn:microsoft.com/office/officeart/2005/8/layout/hierarchy6"/>
    <dgm:cxn modelId="{1A824BE1-0DAD-42AB-961C-5FE7DC726371}" type="presParOf" srcId="{2A8FE0A7-0E83-487A-B047-D6AE2818D1B7}" destId="{18BF03FB-E3E6-48F3-9696-D6A07816EC4B}" srcOrd="0" destOrd="0" presId="urn:microsoft.com/office/officeart/2005/8/layout/hierarchy6"/>
    <dgm:cxn modelId="{A492B08A-B43A-4632-9C42-0AA9F61F3FD0}" type="presParOf" srcId="{18BF03FB-E3E6-48F3-9696-D6A07816EC4B}" destId="{AB4C798A-495D-4515-A0D6-31143199AF17}" srcOrd="0" destOrd="0" presId="urn:microsoft.com/office/officeart/2005/8/layout/hierarchy6"/>
    <dgm:cxn modelId="{206513E4-C752-4634-8756-ADA0328BF509}" type="presParOf" srcId="{AB4C798A-495D-4515-A0D6-31143199AF17}" destId="{4910A211-5230-4D1F-AC8B-220DC9373340}" srcOrd="0" destOrd="0" presId="urn:microsoft.com/office/officeart/2005/8/layout/hierarchy6"/>
    <dgm:cxn modelId="{58F67DB4-FFB7-4809-A807-3B0C35A99969}" type="presParOf" srcId="{4910A211-5230-4D1F-AC8B-220DC9373340}" destId="{38D68053-DA63-48C7-934C-4081E4B78136}" srcOrd="0" destOrd="0" presId="urn:microsoft.com/office/officeart/2005/8/layout/hierarchy6"/>
    <dgm:cxn modelId="{D0CF9BA9-F44D-4A3D-A341-C0E4043CEAD3}" type="presParOf" srcId="{4910A211-5230-4D1F-AC8B-220DC9373340}" destId="{3AA6FCC6-F199-4DF7-8BF1-2A88762FBCF3}" srcOrd="1" destOrd="0" presId="urn:microsoft.com/office/officeart/2005/8/layout/hierarchy6"/>
    <dgm:cxn modelId="{0E98CE31-C3C7-4DE8-839E-635F1A69089C}" type="presParOf" srcId="{3AA6FCC6-F199-4DF7-8BF1-2A88762FBCF3}" destId="{1D616163-0892-47F1-82DE-4B80242267FF}" srcOrd="0" destOrd="0" presId="urn:microsoft.com/office/officeart/2005/8/layout/hierarchy6"/>
    <dgm:cxn modelId="{22CDC4EA-225A-41B4-B4A2-DE0AD0BE5A56}" type="presParOf" srcId="{3AA6FCC6-F199-4DF7-8BF1-2A88762FBCF3}" destId="{F6AA1B75-CAF1-46CE-8847-9C21354BEEB8}" srcOrd="1" destOrd="0" presId="urn:microsoft.com/office/officeart/2005/8/layout/hierarchy6"/>
    <dgm:cxn modelId="{FBF9777C-11B3-473C-8C12-7CF0E5C37315}" type="presParOf" srcId="{F6AA1B75-CAF1-46CE-8847-9C21354BEEB8}" destId="{2D37B78D-2E9B-46C5-9883-A41D7989ABAE}" srcOrd="0" destOrd="0" presId="urn:microsoft.com/office/officeart/2005/8/layout/hierarchy6"/>
    <dgm:cxn modelId="{A0061AF6-0724-49F9-A706-FF17AC52A292}" type="presParOf" srcId="{F6AA1B75-CAF1-46CE-8847-9C21354BEEB8}" destId="{40A9EB46-CBBD-4E67-8832-7D36701B2DD1}" srcOrd="1" destOrd="0" presId="urn:microsoft.com/office/officeart/2005/8/layout/hierarchy6"/>
    <dgm:cxn modelId="{2EC3B056-085B-4AC5-B80F-9979817B5FCC}" type="presParOf" srcId="{3AA6FCC6-F199-4DF7-8BF1-2A88762FBCF3}" destId="{C9C89648-2B38-469A-9D1A-56C51C024FFF}" srcOrd="2" destOrd="0" presId="urn:microsoft.com/office/officeart/2005/8/layout/hierarchy6"/>
    <dgm:cxn modelId="{238FBD35-F736-458A-9A4C-FD944ADFB266}" type="presParOf" srcId="{3AA6FCC6-F199-4DF7-8BF1-2A88762FBCF3}" destId="{28F56BEC-A224-4F68-8F5E-4F833F834755}" srcOrd="3" destOrd="0" presId="urn:microsoft.com/office/officeart/2005/8/layout/hierarchy6"/>
    <dgm:cxn modelId="{81D1887B-09B1-4D18-83AF-06391C88E4A2}" type="presParOf" srcId="{28F56BEC-A224-4F68-8F5E-4F833F834755}" destId="{44A59660-E762-4E48-8037-A6186607C637}" srcOrd="0" destOrd="0" presId="urn:microsoft.com/office/officeart/2005/8/layout/hierarchy6"/>
    <dgm:cxn modelId="{C4D6E8DD-B4EE-49D2-84F1-5FB2B6883CED}" type="presParOf" srcId="{28F56BEC-A224-4F68-8F5E-4F833F834755}" destId="{52A689D6-84DA-4B43-BFE0-27E6C05D7563}" srcOrd="1" destOrd="0" presId="urn:microsoft.com/office/officeart/2005/8/layout/hierarchy6"/>
    <dgm:cxn modelId="{D2D69FF9-F0D4-4680-A97F-DD904A0C0A55}" type="presParOf" srcId="{3AA6FCC6-F199-4DF7-8BF1-2A88762FBCF3}" destId="{191BCCE4-0FEE-412A-88FE-DF4F9034B37E}" srcOrd="4" destOrd="0" presId="urn:microsoft.com/office/officeart/2005/8/layout/hierarchy6"/>
    <dgm:cxn modelId="{276DAD57-0D08-452B-A304-4DC12AA4602C}" type="presParOf" srcId="{3AA6FCC6-F199-4DF7-8BF1-2A88762FBCF3}" destId="{CF6138B3-F055-41FF-BEF3-44E87417D354}" srcOrd="5" destOrd="0" presId="urn:microsoft.com/office/officeart/2005/8/layout/hierarchy6"/>
    <dgm:cxn modelId="{3A726F75-5817-40CC-A11F-61D9783E6DB0}" type="presParOf" srcId="{CF6138B3-F055-41FF-BEF3-44E87417D354}" destId="{48C0E9BC-74B4-493F-838B-0574C4B39CF7}" srcOrd="0" destOrd="0" presId="urn:microsoft.com/office/officeart/2005/8/layout/hierarchy6"/>
    <dgm:cxn modelId="{A68C715D-3150-4005-9BB5-22D9FC02477E}" type="presParOf" srcId="{CF6138B3-F055-41FF-BEF3-44E87417D354}" destId="{FE435BCF-BA64-4554-A971-BE9A3F2AAD43}" srcOrd="1" destOrd="0" presId="urn:microsoft.com/office/officeart/2005/8/layout/hierarchy6"/>
    <dgm:cxn modelId="{11E6C496-79A0-4748-AEE3-1AF689A6931F}" type="presParOf" srcId="{3AA6FCC6-F199-4DF7-8BF1-2A88762FBCF3}" destId="{4C29D003-E654-4C0D-A899-3E710259B3B4}" srcOrd="6" destOrd="0" presId="urn:microsoft.com/office/officeart/2005/8/layout/hierarchy6"/>
    <dgm:cxn modelId="{BABB2022-0315-4648-A96F-647A5024E820}" type="presParOf" srcId="{3AA6FCC6-F199-4DF7-8BF1-2A88762FBCF3}" destId="{D9A45191-E1D6-4963-AE09-DAECB95BF66B}" srcOrd="7" destOrd="0" presId="urn:microsoft.com/office/officeart/2005/8/layout/hierarchy6"/>
    <dgm:cxn modelId="{48B54505-9514-4F9F-A556-9C2FA7F421B9}" type="presParOf" srcId="{D9A45191-E1D6-4963-AE09-DAECB95BF66B}" destId="{8DDEE7C9-5151-49D8-9794-E55244E18938}" srcOrd="0" destOrd="0" presId="urn:microsoft.com/office/officeart/2005/8/layout/hierarchy6"/>
    <dgm:cxn modelId="{2A2FA3F8-F10F-4FE9-ADD8-E2D5F40B52E8}" type="presParOf" srcId="{D9A45191-E1D6-4963-AE09-DAECB95BF66B}" destId="{061D420B-4368-47FD-9DFD-B81AFAFD2A0E}" srcOrd="1" destOrd="0" presId="urn:microsoft.com/office/officeart/2005/8/layout/hierarchy6"/>
    <dgm:cxn modelId="{EDA2A88B-03C0-4DFF-8FD3-A756B93B97F9}" type="presParOf" srcId="{2A8FE0A7-0E83-487A-B047-D6AE2818D1B7}" destId="{9B3410C8-40A4-446A-AFB7-044776A828E4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C9746B-A906-4745-B45F-326E96D1EB88}" type="doc">
      <dgm:prSet loTypeId="urn:microsoft.com/office/officeart/2005/8/layout/hierarchy1" loCatId="hierarchy" qsTypeId="urn:microsoft.com/office/officeart/2005/8/quickstyle/3d7" qsCatId="3D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01692A63-7337-43B8-A8C4-913092581D15}">
      <dgm:prSet phldrT="[Texte]" custT="1"/>
      <dgm:spPr/>
      <dgm:t>
        <a:bodyPr/>
        <a:lstStyle/>
        <a:p>
          <a:r>
            <a:rPr lang="fr-FR" sz="2500" b="1" dirty="0" smtClean="0"/>
            <a:t>2.Dynamique communale :</a:t>
          </a:r>
          <a:endParaRPr lang="fr-FR" sz="2500" b="1" dirty="0"/>
        </a:p>
      </dgm:t>
    </dgm:pt>
    <dgm:pt modelId="{98CCAD09-0C3F-43C9-9F5D-FAABF22A23E0}" type="parTrans" cxnId="{2A630F52-7D96-4D21-842E-0D2C735F631B}">
      <dgm:prSet/>
      <dgm:spPr/>
      <dgm:t>
        <a:bodyPr/>
        <a:lstStyle/>
        <a:p>
          <a:endParaRPr lang="fr-FR"/>
        </a:p>
      </dgm:t>
    </dgm:pt>
    <dgm:pt modelId="{45FC282B-EE10-42BA-B4C7-93FA1B55BB45}" type="sibTrans" cxnId="{2A630F52-7D96-4D21-842E-0D2C735F631B}">
      <dgm:prSet/>
      <dgm:spPr/>
    </dgm:pt>
    <dgm:pt modelId="{B1940BC7-FBAD-439B-B86B-1947678DCE9C}">
      <dgm:prSet phldrT="[Texte]"/>
      <dgm:spPr/>
      <dgm:t>
        <a:bodyPr/>
        <a:lstStyle/>
        <a:p>
          <a:r>
            <a:rPr lang="fr-FR" b="1" dirty="0" smtClean="0"/>
            <a:t>2.1.1. </a:t>
          </a:r>
        </a:p>
        <a:p>
          <a:r>
            <a:rPr lang="fr-FR" b="1" dirty="0" smtClean="0"/>
            <a:t>Démocratie locale</a:t>
          </a:r>
          <a:endParaRPr lang="fr-FR" b="1" dirty="0"/>
        </a:p>
      </dgm:t>
    </dgm:pt>
    <dgm:pt modelId="{E97D1730-B7A4-405A-BD28-946646327BD3}" type="parTrans" cxnId="{9F239309-39BD-4080-908D-CEEFE13AC3E9}">
      <dgm:prSet/>
      <dgm:spPr/>
      <dgm:t>
        <a:bodyPr/>
        <a:lstStyle/>
        <a:p>
          <a:endParaRPr lang="fr-FR"/>
        </a:p>
      </dgm:t>
    </dgm:pt>
    <dgm:pt modelId="{A30EE0D9-A443-464F-901F-17110B1CBD00}" type="sibTrans" cxnId="{9F239309-39BD-4080-908D-CEEFE13AC3E9}">
      <dgm:prSet/>
      <dgm:spPr/>
      <dgm:t>
        <a:bodyPr/>
        <a:lstStyle/>
        <a:p>
          <a:endParaRPr lang="fr-FR"/>
        </a:p>
      </dgm:t>
    </dgm:pt>
    <dgm:pt modelId="{1498737A-9233-45E0-974E-62F5AEAA9DA7}">
      <dgm:prSet custT="1"/>
      <dgm:spPr/>
      <dgm:t>
        <a:bodyPr/>
        <a:lstStyle/>
        <a:p>
          <a:r>
            <a:rPr lang="fr-FR" sz="1800" b="1" dirty="0" smtClean="0"/>
            <a:t>2.1. Aspects institutionnel et organisationnel</a:t>
          </a:r>
          <a:endParaRPr lang="fr-FR" sz="1800" b="1" dirty="0"/>
        </a:p>
      </dgm:t>
    </dgm:pt>
    <dgm:pt modelId="{D752638C-DAB8-4EA2-B519-ED9BAD5F4AE3}" type="parTrans" cxnId="{D9EE9A11-D8DF-4C7C-A4F7-B1C095A24A32}">
      <dgm:prSet/>
      <dgm:spPr/>
      <dgm:t>
        <a:bodyPr/>
        <a:lstStyle/>
        <a:p>
          <a:endParaRPr lang="fr-FR"/>
        </a:p>
      </dgm:t>
    </dgm:pt>
    <dgm:pt modelId="{AE801FB4-E9BD-40EE-BF2F-320073B60A7C}" type="sibTrans" cxnId="{D9EE9A11-D8DF-4C7C-A4F7-B1C095A24A32}">
      <dgm:prSet/>
      <dgm:spPr/>
      <dgm:t>
        <a:bodyPr/>
        <a:lstStyle/>
        <a:p>
          <a:endParaRPr lang="fr-FR"/>
        </a:p>
      </dgm:t>
    </dgm:pt>
    <dgm:pt modelId="{6A7FC8FF-4BE1-486F-A0B3-20EEA0A0E806}">
      <dgm:prSet/>
      <dgm:spPr/>
      <dgm:t>
        <a:bodyPr/>
        <a:lstStyle/>
        <a:p>
          <a:r>
            <a:rPr lang="fr-FR" b="1" dirty="0" smtClean="0"/>
            <a:t>2.1.2.</a:t>
          </a:r>
        </a:p>
        <a:p>
          <a:r>
            <a:rPr lang="fr-FR" b="1" dirty="0" smtClean="0"/>
            <a:t>Efficacité des services</a:t>
          </a:r>
        </a:p>
        <a:p>
          <a:r>
            <a:rPr lang="fr-FR" b="1" dirty="0" smtClean="0"/>
            <a:t>communaux</a:t>
          </a:r>
          <a:endParaRPr lang="fr-FR" b="1" dirty="0"/>
        </a:p>
      </dgm:t>
    </dgm:pt>
    <dgm:pt modelId="{DE706C03-C028-4F34-9230-14307E11C5A9}" type="parTrans" cxnId="{B44BA49D-5BB0-4A63-9927-8DEE5AF66275}">
      <dgm:prSet/>
      <dgm:spPr/>
      <dgm:t>
        <a:bodyPr/>
        <a:lstStyle/>
        <a:p>
          <a:endParaRPr lang="fr-FR"/>
        </a:p>
      </dgm:t>
    </dgm:pt>
    <dgm:pt modelId="{CC08AB63-C3D2-4211-97E7-81D9A1C6FACD}" type="sibTrans" cxnId="{B44BA49D-5BB0-4A63-9927-8DEE5AF66275}">
      <dgm:prSet/>
      <dgm:spPr/>
      <dgm:t>
        <a:bodyPr/>
        <a:lstStyle/>
        <a:p>
          <a:endParaRPr lang="fr-FR"/>
        </a:p>
      </dgm:t>
    </dgm:pt>
    <dgm:pt modelId="{A75652AC-5433-41E2-9B1F-64C4E8F87AC6}">
      <dgm:prSet/>
      <dgm:spPr/>
      <dgm:t>
        <a:bodyPr/>
        <a:lstStyle/>
        <a:p>
          <a:r>
            <a:rPr lang="fr-FR" dirty="0" smtClean="0"/>
            <a:t>2.1.3.</a:t>
          </a:r>
        </a:p>
        <a:p>
          <a:r>
            <a:rPr lang="fr-FR" dirty="0" smtClean="0"/>
            <a:t>Dynamique du capital social</a:t>
          </a:r>
          <a:endParaRPr lang="fr-FR" dirty="0"/>
        </a:p>
      </dgm:t>
    </dgm:pt>
    <dgm:pt modelId="{40DA5D75-036B-4710-AF27-637BDAE966F9}" type="parTrans" cxnId="{72F5FE0C-E210-48C5-975A-A245FF0CD6A6}">
      <dgm:prSet/>
      <dgm:spPr/>
      <dgm:t>
        <a:bodyPr/>
        <a:lstStyle/>
        <a:p>
          <a:endParaRPr lang="fr-FR"/>
        </a:p>
      </dgm:t>
    </dgm:pt>
    <dgm:pt modelId="{8AC6000C-A141-4F7C-B0A5-CFF6A93AA423}" type="sibTrans" cxnId="{72F5FE0C-E210-48C5-975A-A245FF0CD6A6}">
      <dgm:prSet/>
      <dgm:spPr/>
      <dgm:t>
        <a:bodyPr/>
        <a:lstStyle/>
        <a:p>
          <a:endParaRPr lang="fr-FR"/>
        </a:p>
      </dgm:t>
    </dgm:pt>
    <dgm:pt modelId="{9FF77DCB-3B6F-4EBD-AEDE-679D52A2D29B}" type="pres">
      <dgm:prSet presAssocID="{5AC9746B-A906-4745-B45F-326E96D1EB8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B473F22C-AE49-49CB-8401-DFC9F53BA924}" type="pres">
      <dgm:prSet presAssocID="{01692A63-7337-43B8-A8C4-913092581D15}" presName="hierRoot1" presStyleCnt="0"/>
      <dgm:spPr/>
    </dgm:pt>
    <dgm:pt modelId="{C277FE82-37B0-4BC9-AF06-2886322CA880}" type="pres">
      <dgm:prSet presAssocID="{01692A63-7337-43B8-A8C4-913092581D15}" presName="composite" presStyleCnt="0"/>
      <dgm:spPr/>
    </dgm:pt>
    <dgm:pt modelId="{07B9CCB4-F7F7-4DB2-A9B3-F8F2876AE518}" type="pres">
      <dgm:prSet presAssocID="{01692A63-7337-43B8-A8C4-913092581D15}" presName="background" presStyleLbl="node0" presStyleIdx="0" presStyleCnt="1"/>
      <dgm:spPr/>
    </dgm:pt>
    <dgm:pt modelId="{2E9BB5FB-7E9C-4785-A908-40F7C9360B1D}" type="pres">
      <dgm:prSet presAssocID="{01692A63-7337-43B8-A8C4-913092581D15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3DD872A-A917-4BB0-94A1-6BA9FA00272E}" type="pres">
      <dgm:prSet presAssocID="{01692A63-7337-43B8-A8C4-913092581D15}" presName="hierChild2" presStyleCnt="0"/>
      <dgm:spPr/>
    </dgm:pt>
    <dgm:pt modelId="{4E8F08B8-626F-445B-9E53-646FB7B5147D}" type="pres">
      <dgm:prSet presAssocID="{D752638C-DAB8-4EA2-B519-ED9BAD5F4AE3}" presName="Name10" presStyleLbl="parChTrans1D2" presStyleIdx="0" presStyleCnt="1"/>
      <dgm:spPr/>
      <dgm:t>
        <a:bodyPr/>
        <a:lstStyle/>
        <a:p>
          <a:endParaRPr lang="fr-FR"/>
        </a:p>
      </dgm:t>
    </dgm:pt>
    <dgm:pt modelId="{6DC63DE0-DEA6-47EE-8C97-4EE1A0F01DAC}" type="pres">
      <dgm:prSet presAssocID="{1498737A-9233-45E0-974E-62F5AEAA9DA7}" presName="hierRoot2" presStyleCnt="0"/>
      <dgm:spPr/>
    </dgm:pt>
    <dgm:pt modelId="{94B34455-8F2B-4D48-A0D7-144E1D7A8E4E}" type="pres">
      <dgm:prSet presAssocID="{1498737A-9233-45E0-974E-62F5AEAA9DA7}" presName="composite2" presStyleCnt="0"/>
      <dgm:spPr/>
    </dgm:pt>
    <dgm:pt modelId="{5A8C3F87-04F5-4D81-BB1D-7A2CA44B3F40}" type="pres">
      <dgm:prSet presAssocID="{1498737A-9233-45E0-974E-62F5AEAA9DA7}" presName="background2" presStyleLbl="node2" presStyleIdx="0" presStyleCnt="1"/>
      <dgm:spPr/>
    </dgm:pt>
    <dgm:pt modelId="{66922E9E-629C-4545-AB0C-25956E3D44F6}" type="pres">
      <dgm:prSet presAssocID="{1498737A-9233-45E0-974E-62F5AEAA9DA7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55F0467-4DC2-485B-9F74-20E0C663B6CA}" type="pres">
      <dgm:prSet presAssocID="{1498737A-9233-45E0-974E-62F5AEAA9DA7}" presName="hierChild3" presStyleCnt="0"/>
      <dgm:spPr/>
    </dgm:pt>
    <dgm:pt modelId="{394C1008-727A-405B-B0CF-71F701E57AF6}" type="pres">
      <dgm:prSet presAssocID="{E97D1730-B7A4-405A-BD28-946646327BD3}" presName="Name17" presStyleLbl="parChTrans1D3" presStyleIdx="0" presStyleCnt="3"/>
      <dgm:spPr/>
      <dgm:t>
        <a:bodyPr/>
        <a:lstStyle/>
        <a:p>
          <a:endParaRPr lang="fr-FR"/>
        </a:p>
      </dgm:t>
    </dgm:pt>
    <dgm:pt modelId="{6F1F4129-645E-44C7-8DAD-230E28F7433C}" type="pres">
      <dgm:prSet presAssocID="{B1940BC7-FBAD-439B-B86B-1947678DCE9C}" presName="hierRoot3" presStyleCnt="0"/>
      <dgm:spPr/>
    </dgm:pt>
    <dgm:pt modelId="{19921630-EC02-46B3-900F-12136485AA13}" type="pres">
      <dgm:prSet presAssocID="{B1940BC7-FBAD-439B-B86B-1947678DCE9C}" presName="composite3" presStyleCnt="0"/>
      <dgm:spPr/>
    </dgm:pt>
    <dgm:pt modelId="{747D5FEF-5A71-4694-B3EC-506B7749EDE8}" type="pres">
      <dgm:prSet presAssocID="{B1940BC7-FBAD-439B-B86B-1947678DCE9C}" presName="background3" presStyleLbl="node3" presStyleIdx="0" presStyleCnt="3"/>
      <dgm:spPr/>
    </dgm:pt>
    <dgm:pt modelId="{043CCADF-5A56-40E2-9AA8-B6C3D835F5CE}" type="pres">
      <dgm:prSet presAssocID="{B1940BC7-FBAD-439B-B86B-1947678DCE9C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1709AA2-0E75-4F7F-8C21-736489DF36F3}" type="pres">
      <dgm:prSet presAssocID="{B1940BC7-FBAD-439B-B86B-1947678DCE9C}" presName="hierChild4" presStyleCnt="0"/>
      <dgm:spPr/>
    </dgm:pt>
    <dgm:pt modelId="{70EE4CB8-27FF-492E-88FD-D9AFD88509D4}" type="pres">
      <dgm:prSet presAssocID="{DE706C03-C028-4F34-9230-14307E11C5A9}" presName="Name17" presStyleLbl="parChTrans1D3" presStyleIdx="1" presStyleCnt="3"/>
      <dgm:spPr/>
      <dgm:t>
        <a:bodyPr/>
        <a:lstStyle/>
        <a:p>
          <a:endParaRPr lang="fr-FR"/>
        </a:p>
      </dgm:t>
    </dgm:pt>
    <dgm:pt modelId="{7848FBA6-056A-4042-828C-11BF70BC391E}" type="pres">
      <dgm:prSet presAssocID="{6A7FC8FF-4BE1-486F-A0B3-20EEA0A0E806}" presName="hierRoot3" presStyleCnt="0"/>
      <dgm:spPr/>
    </dgm:pt>
    <dgm:pt modelId="{F67DCC56-D270-4EEF-9043-8A4777DBF6DD}" type="pres">
      <dgm:prSet presAssocID="{6A7FC8FF-4BE1-486F-A0B3-20EEA0A0E806}" presName="composite3" presStyleCnt="0"/>
      <dgm:spPr/>
    </dgm:pt>
    <dgm:pt modelId="{E4376851-B4F1-44CD-AAD3-3DCA8A3FADFF}" type="pres">
      <dgm:prSet presAssocID="{6A7FC8FF-4BE1-486F-A0B3-20EEA0A0E806}" presName="background3" presStyleLbl="node3" presStyleIdx="1" presStyleCnt="3"/>
      <dgm:spPr/>
    </dgm:pt>
    <dgm:pt modelId="{CF4ADB8B-F09E-4506-9351-156B2158B633}" type="pres">
      <dgm:prSet presAssocID="{6A7FC8FF-4BE1-486F-A0B3-20EEA0A0E806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D61AED0-AA85-4C09-A3D1-1CD823F2FE94}" type="pres">
      <dgm:prSet presAssocID="{6A7FC8FF-4BE1-486F-A0B3-20EEA0A0E806}" presName="hierChild4" presStyleCnt="0"/>
      <dgm:spPr/>
    </dgm:pt>
    <dgm:pt modelId="{51A930AA-4FE4-40E8-82F8-FD05604E8D75}" type="pres">
      <dgm:prSet presAssocID="{40DA5D75-036B-4710-AF27-637BDAE966F9}" presName="Name17" presStyleLbl="parChTrans1D3" presStyleIdx="2" presStyleCnt="3"/>
      <dgm:spPr/>
      <dgm:t>
        <a:bodyPr/>
        <a:lstStyle/>
        <a:p>
          <a:endParaRPr lang="fr-FR"/>
        </a:p>
      </dgm:t>
    </dgm:pt>
    <dgm:pt modelId="{9954651C-7166-4EF0-BCD9-50D15F0CE9D5}" type="pres">
      <dgm:prSet presAssocID="{A75652AC-5433-41E2-9B1F-64C4E8F87AC6}" presName="hierRoot3" presStyleCnt="0"/>
      <dgm:spPr/>
    </dgm:pt>
    <dgm:pt modelId="{4DBC0F2C-BBE1-4D7C-8351-DA32FAF59EF4}" type="pres">
      <dgm:prSet presAssocID="{A75652AC-5433-41E2-9B1F-64C4E8F87AC6}" presName="composite3" presStyleCnt="0"/>
      <dgm:spPr/>
    </dgm:pt>
    <dgm:pt modelId="{E30E0E48-9C3D-4DE7-B1EF-A0F61D32480A}" type="pres">
      <dgm:prSet presAssocID="{A75652AC-5433-41E2-9B1F-64C4E8F87AC6}" presName="background3" presStyleLbl="node3" presStyleIdx="2" presStyleCnt="3"/>
      <dgm:spPr/>
    </dgm:pt>
    <dgm:pt modelId="{ECBBB2CA-76A6-4F35-9702-339D150F291E}" type="pres">
      <dgm:prSet presAssocID="{A75652AC-5433-41E2-9B1F-64C4E8F87AC6}" presName="text3" presStyleLbl="fgAcc3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1BED5BB-3D2D-4ABE-B4F6-5F55ED6EB337}" type="pres">
      <dgm:prSet presAssocID="{A75652AC-5433-41E2-9B1F-64C4E8F87AC6}" presName="hierChild4" presStyleCnt="0"/>
      <dgm:spPr/>
    </dgm:pt>
  </dgm:ptLst>
  <dgm:cxnLst>
    <dgm:cxn modelId="{B9387EEF-B965-48B0-8E87-2F43B84CEF02}" type="presOf" srcId="{A75652AC-5433-41E2-9B1F-64C4E8F87AC6}" destId="{ECBBB2CA-76A6-4F35-9702-339D150F291E}" srcOrd="0" destOrd="0" presId="urn:microsoft.com/office/officeart/2005/8/layout/hierarchy1"/>
    <dgm:cxn modelId="{DA29FB65-6814-421F-99F7-AD13DABC2D6C}" type="presOf" srcId="{01692A63-7337-43B8-A8C4-913092581D15}" destId="{2E9BB5FB-7E9C-4785-A908-40F7C9360B1D}" srcOrd="0" destOrd="0" presId="urn:microsoft.com/office/officeart/2005/8/layout/hierarchy1"/>
    <dgm:cxn modelId="{3E2D4548-3575-4F53-BC7D-CC84983F2D4C}" type="presOf" srcId="{5AC9746B-A906-4745-B45F-326E96D1EB88}" destId="{9FF77DCB-3B6F-4EBD-AEDE-679D52A2D29B}" srcOrd="0" destOrd="0" presId="urn:microsoft.com/office/officeart/2005/8/layout/hierarchy1"/>
    <dgm:cxn modelId="{825C8A34-9B9B-4301-AFFF-BC143277840B}" type="presOf" srcId="{1498737A-9233-45E0-974E-62F5AEAA9DA7}" destId="{66922E9E-629C-4545-AB0C-25956E3D44F6}" srcOrd="0" destOrd="0" presId="urn:microsoft.com/office/officeart/2005/8/layout/hierarchy1"/>
    <dgm:cxn modelId="{72F5FE0C-E210-48C5-975A-A245FF0CD6A6}" srcId="{1498737A-9233-45E0-974E-62F5AEAA9DA7}" destId="{A75652AC-5433-41E2-9B1F-64C4E8F87AC6}" srcOrd="2" destOrd="0" parTransId="{40DA5D75-036B-4710-AF27-637BDAE966F9}" sibTransId="{8AC6000C-A141-4F7C-B0A5-CFF6A93AA423}"/>
    <dgm:cxn modelId="{9D612D87-D225-4AA9-A380-19921680682D}" type="presOf" srcId="{E97D1730-B7A4-405A-BD28-946646327BD3}" destId="{394C1008-727A-405B-B0CF-71F701E57AF6}" srcOrd="0" destOrd="0" presId="urn:microsoft.com/office/officeart/2005/8/layout/hierarchy1"/>
    <dgm:cxn modelId="{9F239309-39BD-4080-908D-CEEFE13AC3E9}" srcId="{1498737A-9233-45E0-974E-62F5AEAA9DA7}" destId="{B1940BC7-FBAD-439B-B86B-1947678DCE9C}" srcOrd="0" destOrd="0" parTransId="{E97D1730-B7A4-405A-BD28-946646327BD3}" sibTransId="{A30EE0D9-A443-464F-901F-17110B1CBD00}"/>
    <dgm:cxn modelId="{61C53278-0E01-47A6-9260-94EBE0E5F971}" type="presOf" srcId="{6A7FC8FF-4BE1-486F-A0B3-20EEA0A0E806}" destId="{CF4ADB8B-F09E-4506-9351-156B2158B633}" srcOrd="0" destOrd="0" presId="urn:microsoft.com/office/officeart/2005/8/layout/hierarchy1"/>
    <dgm:cxn modelId="{32D072CC-5028-4521-9747-A7A6BB6D2254}" type="presOf" srcId="{40DA5D75-036B-4710-AF27-637BDAE966F9}" destId="{51A930AA-4FE4-40E8-82F8-FD05604E8D75}" srcOrd="0" destOrd="0" presId="urn:microsoft.com/office/officeart/2005/8/layout/hierarchy1"/>
    <dgm:cxn modelId="{47B5AB62-13E2-45E5-A51E-83A69C5DAFFC}" type="presOf" srcId="{B1940BC7-FBAD-439B-B86B-1947678DCE9C}" destId="{043CCADF-5A56-40E2-9AA8-B6C3D835F5CE}" srcOrd="0" destOrd="0" presId="urn:microsoft.com/office/officeart/2005/8/layout/hierarchy1"/>
    <dgm:cxn modelId="{2A630F52-7D96-4D21-842E-0D2C735F631B}" srcId="{5AC9746B-A906-4745-B45F-326E96D1EB88}" destId="{01692A63-7337-43B8-A8C4-913092581D15}" srcOrd="0" destOrd="0" parTransId="{98CCAD09-0C3F-43C9-9F5D-FAABF22A23E0}" sibTransId="{45FC282B-EE10-42BA-B4C7-93FA1B55BB45}"/>
    <dgm:cxn modelId="{B44BA49D-5BB0-4A63-9927-8DEE5AF66275}" srcId="{1498737A-9233-45E0-974E-62F5AEAA9DA7}" destId="{6A7FC8FF-4BE1-486F-A0B3-20EEA0A0E806}" srcOrd="1" destOrd="0" parTransId="{DE706C03-C028-4F34-9230-14307E11C5A9}" sibTransId="{CC08AB63-C3D2-4211-97E7-81D9A1C6FACD}"/>
    <dgm:cxn modelId="{D9EE9A11-D8DF-4C7C-A4F7-B1C095A24A32}" srcId="{01692A63-7337-43B8-A8C4-913092581D15}" destId="{1498737A-9233-45E0-974E-62F5AEAA9DA7}" srcOrd="0" destOrd="0" parTransId="{D752638C-DAB8-4EA2-B519-ED9BAD5F4AE3}" sibTransId="{AE801FB4-E9BD-40EE-BF2F-320073B60A7C}"/>
    <dgm:cxn modelId="{A8CA7EC8-137A-42BE-B85F-867923834F45}" type="presOf" srcId="{DE706C03-C028-4F34-9230-14307E11C5A9}" destId="{70EE4CB8-27FF-492E-88FD-D9AFD88509D4}" srcOrd="0" destOrd="0" presId="urn:microsoft.com/office/officeart/2005/8/layout/hierarchy1"/>
    <dgm:cxn modelId="{9D9C5574-A292-4C76-B07D-4D3735B14A45}" type="presOf" srcId="{D752638C-DAB8-4EA2-B519-ED9BAD5F4AE3}" destId="{4E8F08B8-626F-445B-9E53-646FB7B5147D}" srcOrd="0" destOrd="0" presId="urn:microsoft.com/office/officeart/2005/8/layout/hierarchy1"/>
    <dgm:cxn modelId="{911D6E66-4FE7-486F-864A-621E21E1FDDF}" type="presParOf" srcId="{9FF77DCB-3B6F-4EBD-AEDE-679D52A2D29B}" destId="{B473F22C-AE49-49CB-8401-DFC9F53BA924}" srcOrd="0" destOrd="0" presId="urn:microsoft.com/office/officeart/2005/8/layout/hierarchy1"/>
    <dgm:cxn modelId="{CB88A02E-7EE5-4499-A942-56ABB0710F9B}" type="presParOf" srcId="{B473F22C-AE49-49CB-8401-DFC9F53BA924}" destId="{C277FE82-37B0-4BC9-AF06-2886322CA880}" srcOrd="0" destOrd="0" presId="urn:microsoft.com/office/officeart/2005/8/layout/hierarchy1"/>
    <dgm:cxn modelId="{90D13BE0-AF08-4670-B2C7-3CA96C22E505}" type="presParOf" srcId="{C277FE82-37B0-4BC9-AF06-2886322CA880}" destId="{07B9CCB4-F7F7-4DB2-A9B3-F8F2876AE518}" srcOrd="0" destOrd="0" presId="urn:microsoft.com/office/officeart/2005/8/layout/hierarchy1"/>
    <dgm:cxn modelId="{7A0E673D-E306-4EDA-8336-A9F924320AC1}" type="presParOf" srcId="{C277FE82-37B0-4BC9-AF06-2886322CA880}" destId="{2E9BB5FB-7E9C-4785-A908-40F7C9360B1D}" srcOrd="1" destOrd="0" presId="urn:microsoft.com/office/officeart/2005/8/layout/hierarchy1"/>
    <dgm:cxn modelId="{29546514-E952-4249-B325-83DE7AECD5D6}" type="presParOf" srcId="{B473F22C-AE49-49CB-8401-DFC9F53BA924}" destId="{73DD872A-A917-4BB0-94A1-6BA9FA00272E}" srcOrd="1" destOrd="0" presId="urn:microsoft.com/office/officeart/2005/8/layout/hierarchy1"/>
    <dgm:cxn modelId="{60AA24C8-1457-43BA-B49F-642F670A2787}" type="presParOf" srcId="{73DD872A-A917-4BB0-94A1-6BA9FA00272E}" destId="{4E8F08B8-626F-445B-9E53-646FB7B5147D}" srcOrd="0" destOrd="0" presId="urn:microsoft.com/office/officeart/2005/8/layout/hierarchy1"/>
    <dgm:cxn modelId="{03A47233-1C4E-475A-850D-2C87DD5C0063}" type="presParOf" srcId="{73DD872A-A917-4BB0-94A1-6BA9FA00272E}" destId="{6DC63DE0-DEA6-47EE-8C97-4EE1A0F01DAC}" srcOrd="1" destOrd="0" presId="urn:microsoft.com/office/officeart/2005/8/layout/hierarchy1"/>
    <dgm:cxn modelId="{32A411F1-3513-4C4F-B8B8-5DC97E43CE62}" type="presParOf" srcId="{6DC63DE0-DEA6-47EE-8C97-4EE1A0F01DAC}" destId="{94B34455-8F2B-4D48-A0D7-144E1D7A8E4E}" srcOrd="0" destOrd="0" presId="urn:microsoft.com/office/officeart/2005/8/layout/hierarchy1"/>
    <dgm:cxn modelId="{F9BF4AF1-8052-4C0C-AA24-528D39FC0F7D}" type="presParOf" srcId="{94B34455-8F2B-4D48-A0D7-144E1D7A8E4E}" destId="{5A8C3F87-04F5-4D81-BB1D-7A2CA44B3F40}" srcOrd="0" destOrd="0" presId="urn:microsoft.com/office/officeart/2005/8/layout/hierarchy1"/>
    <dgm:cxn modelId="{7C0CE61B-279F-410E-9095-C46E1A217B3F}" type="presParOf" srcId="{94B34455-8F2B-4D48-A0D7-144E1D7A8E4E}" destId="{66922E9E-629C-4545-AB0C-25956E3D44F6}" srcOrd="1" destOrd="0" presId="urn:microsoft.com/office/officeart/2005/8/layout/hierarchy1"/>
    <dgm:cxn modelId="{826CDBB6-8B3D-418E-A216-85647E7B0EB1}" type="presParOf" srcId="{6DC63DE0-DEA6-47EE-8C97-4EE1A0F01DAC}" destId="{955F0467-4DC2-485B-9F74-20E0C663B6CA}" srcOrd="1" destOrd="0" presId="urn:microsoft.com/office/officeart/2005/8/layout/hierarchy1"/>
    <dgm:cxn modelId="{E6126DDD-4765-4A2C-8077-904AAF11323C}" type="presParOf" srcId="{955F0467-4DC2-485B-9F74-20E0C663B6CA}" destId="{394C1008-727A-405B-B0CF-71F701E57AF6}" srcOrd="0" destOrd="0" presId="urn:microsoft.com/office/officeart/2005/8/layout/hierarchy1"/>
    <dgm:cxn modelId="{5316BE7F-CC2F-49BC-9D33-DD4CFE9CCED1}" type="presParOf" srcId="{955F0467-4DC2-485B-9F74-20E0C663B6CA}" destId="{6F1F4129-645E-44C7-8DAD-230E28F7433C}" srcOrd="1" destOrd="0" presId="urn:microsoft.com/office/officeart/2005/8/layout/hierarchy1"/>
    <dgm:cxn modelId="{2DB9AF77-85AD-4FED-86EF-EA7A756B60EC}" type="presParOf" srcId="{6F1F4129-645E-44C7-8DAD-230E28F7433C}" destId="{19921630-EC02-46B3-900F-12136485AA13}" srcOrd="0" destOrd="0" presId="urn:microsoft.com/office/officeart/2005/8/layout/hierarchy1"/>
    <dgm:cxn modelId="{F54248A1-F36F-4EE8-BCC1-2838719C23B4}" type="presParOf" srcId="{19921630-EC02-46B3-900F-12136485AA13}" destId="{747D5FEF-5A71-4694-B3EC-506B7749EDE8}" srcOrd="0" destOrd="0" presId="urn:microsoft.com/office/officeart/2005/8/layout/hierarchy1"/>
    <dgm:cxn modelId="{9CC01AA0-D731-459C-975F-377B41E2BC06}" type="presParOf" srcId="{19921630-EC02-46B3-900F-12136485AA13}" destId="{043CCADF-5A56-40E2-9AA8-B6C3D835F5CE}" srcOrd="1" destOrd="0" presId="urn:microsoft.com/office/officeart/2005/8/layout/hierarchy1"/>
    <dgm:cxn modelId="{484D6E98-58EF-4EBD-A449-BFBD95D076D5}" type="presParOf" srcId="{6F1F4129-645E-44C7-8DAD-230E28F7433C}" destId="{61709AA2-0E75-4F7F-8C21-736489DF36F3}" srcOrd="1" destOrd="0" presId="urn:microsoft.com/office/officeart/2005/8/layout/hierarchy1"/>
    <dgm:cxn modelId="{F956A628-8559-4E18-B0AA-69CC1524534B}" type="presParOf" srcId="{955F0467-4DC2-485B-9F74-20E0C663B6CA}" destId="{70EE4CB8-27FF-492E-88FD-D9AFD88509D4}" srcOrd="2" destOrd="0" presId="urn:microsoft.com/office/officeart/2005/8/layout/hierarchy1"/>
    <dgm:cxn modelId="{0419AD14-A1E3-40A2-9B3B-0EA896DDA4FA}" type="presParOf" srcId="{955F0467-4DC2-485B-9F74-20E0C663B6CA}" destId="{7848FBA6-056A-4042-828C-11BF70BC391E}" srcOrd="3" destOrd="0" presId="urn:microsoft.com/office/officeart/2005/8/layout/hierarchy1"/>
    <dgm:cxn modelId="{051BA937-0795-48B5-A40A-092E5AE932D3}" type="presParOf" srcId="{7848FBA6-056A-4042-828C-11BF70BC391E}" destId="{F67DCC56-D270-4EEF-9043-8A4777DBF6DD}" srcOrd="0" destOrd="0" presId="urn:microsoft.com/office/officeart/2005/8/layout/hierarchy1"/>
    <dgm:cxn modelId="{BD56241C-3AC8-43F8-98D6-691BBCBBB3AF}" type="presParOf" srcId="{F67DCC56-D270-4EEF-9043-8A4777DBF6DD}" destId="{E4376851-B4F1-44CD-AAD3-3DCA8A3FADFF}" srcOrd="0" destOrd="0" presId="urn:microsoft.com/office/officeart/2005/8/layout/hierarchy1"/>
    <dgm:cxn modelId="{2E3AED25-3F08-420B-A8A2-D53CEA7D2488}" type="presParOf" srcId="{F67DCC56-D270-4EEF-9043-8A4777DBF6DD}" destId="{CF4ADB8B-F09E-4506-9351-156B2158B633}" srcOrd="1" destOrd="0" presId="urn:microsoft.com/office/officeart/2005/8/layout/hierarchy1"/>
    <dgm:cxn modelId="{04C36513-DD2A-48CC-B673-64B12D29E090}" type="presParOf" srcId="{7848FBA6-056A-4042-828C-11BF70BC391E}" destId="{7D61AED0-AA85-4C09-A3D1-1CD823F2FE94}" srcOrd="1" destOrd="0" presId="urn:microsoft.com/office/officeart/2005/8/layout/hierarchy1"/>
    <dgm:cxn modelId="{B1536822-4417-40E9-A5FD-178E1C1E0742}" type="presParOf" srcId="{955F0467-4DC2-485B-9F74-20E0C663B6CA}" destId="{51A930AA-4FE4-40E8-82F8-FD05604E8D75}" srcOrd="4" destOrd="0" presId="urn:microsoft.com/office/officeart/2005/8/layout/hierarchy1"/>
    <dgm:cxn modelId="{42896095-6326-49D4-87C7-6A04196008AC}" type="presParOf" srcId="{955F0467-4DC2-485B-9F74-20E0C663B6CA}" destId="{9954651C-7166-4EF0-BCD9-50D15F0CE9D5}" srcOrd="5" destOrd="0" presId="urn:microsoft.com/office/officeart/2005/8/layout/hierarchy1"/>
    <dgm:cxn modelId="{55638AEF-BD87-46DE-9699-478E81438768}" type="presParOf" srcId="{9954651C-7166-4EF0-BCD9-50D15F0CE9D5}" destId="{4DBC0F2C-BBE1-4D7C-8351-DA32FAF59EF4}" srcOrd="0" destOrd="0" presId="urn:microsoft.com/office/officeart/2005/8/layout/hierarchy1"/>
    <dgm:cxn modelId="{E8C1F4FC-7EB9-44BF-AC0A-E722DE70E114}" type="presParOf" srcId="{4DBC0F2C-BBE1-4D7C-8351-DA32FAF59EF4}" destId="{E30E0E48-9C3D-4DE7-B1EF-A0F61D32480A}" srcOrd="0" destOrd="0" presId="urn:microsoft.com/office/officeart/2005/8/layout/hierarchy1"/>
    <dgm:cxn modelId="{D7A667B4-95BF-4995-B1CC-64DC644779D7}" type="presParOf" srcId="{4DBC0F2C-BBE1-4D7C-8351-DA32FAF59EF4}" destId="{ECBBB2CA-76A6-4F35-9702-339D150F291E}" srcOrd="1" destOrd="0" presId="urn:microsoft.com/office/officeart/2005/8/layout/hierarchy1"/>
    <dgm:cxn modelId="{CE9C3B06-8F72-4A7D-B0BC-483A281652D5}" type="presParOf" srcId="{9954651C-7166-4EF0-BCD9-50D15F0CE9D5}" destId="{31BED5BB-3D2D-4ABE-B4F6-5F55ED6EB33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C9746B-A906-4745-B45F-326E96D1EB88}" type="doc">
      <dgm:prSet loTypeId="urn:microsoft.com/office/officeart/2005/8/layout/hierarchy4" loCatId="hierarchy" qsTypeId="urn:microsoft.com/office/officeart/2005/8/quickstyle/3d7" qsCatId="3D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01692A63-7337-43B8-A8C4-913092581D15}">
      <dgm:prSet phldrT="[Texte]" custT="1"/>
      <dgm:spPr/>
      <dgm:t>
        <a:bodyPr/>
        <a:lstStyle/>
        <a:p>
          <a:r>
            <a:rPr lang="fr-FR" sz="4000" b="1" dirty="0" smtClean="0"/>
            <a:t>3. Gouvernance locale de PPA</a:t>
          </a:r>
          <a:endParaRPr lang="fr-FR" sz="4000" b="1" dirty="0"/>
        </a:p>
      </dgm:t>
    </dgm:pt>
    <dgm:pt modelId="{98CCAD09-0C3F-43C9-9F5D-FAABF22A23E0}" type="parTrans" cxnId="{2A630F52-7D96-4D21-842E-0D2C735F631B}">
      <dgm:prSet/>
      <dgm:spPr/>
      <dgm:t>
        <a:bodyPr/>
        <a:lstStyle/>
        <a:p>
          <a:endParaRPr lang="fr-FR"/>
        </a:p>
      </dgm:t>
    </dgm:pt>
    <dgm:pt modelId="{45FC282B-EE10-42BA-B4C7-93FA1B55BB45}" type="sibTrans" cxnId="{2A630F52-7D96-4D21-842E-0D2C735F631B}">
      <dgm:prSet/>
      <dgm:spPr/>
    </dgm:pt>
    <dgm:pt modelId="{6A7FC8FF-4BE1-486F-A0B3-20EEA0A0E806}">
      <dgm:prSet custT="1"/>
      <dgm:spPr/>
      <dgm:t>
        <a:bodyPr anchor="t" anchorCtr="0"/>
        <a:lstStyle/>
        <a:p>
          <a:r>
            <a:rPr lang="fr-FR" sz="1400" b="1" dirty="0" smtClean="0"/>
            <a:t>3.1. Dynamique de l’INDH</a:t>
          </a:r>
          <a:endParaRPr lang="fr-FR" sz="1400" b="1" dirty="0"/>
        </a:p>
      </dgm:t>
    </dgm:pt>
    <dgm:pt modelId="{DE706C03-C028-4F34-9230-14307E11C5A9}" type="parTrans" cxnId="{B44BA49D-5BB0-4A63-9927-8DEE5AF66275}">
      <dgm:prSet/>
      <dgm:spPr/>
      <dgm:t>
        <a:bodyPr/>
        <a:lstStyle/>
        <a:p>
          <a:endParaRPr lang="fr-FR"/>
        </a:p>
      </dgm:t>
    </dgm:pt>
    <dgm:pt modelId="{CC08AB63-C3D2-4211-97E7-81D9A1C6FACD}" type="sibTrans" cxnId="{B44BA49D-5BB0-4A63-9927-8DEE5AF66275}">
      <dgm:prSet/>
      <dgm:spPr/>
      <dgm:t>
        <a:bodyPr/>
        <a:lstStyle/>
        <a:p>
          <a:endParaRPr lang="fr-FR"/>
        </a:p>
      </dgm:t>
    </dgm:pt>
    <dgm:pt modelId="{B84E0F74-7672-4FBA-9728-DCA10F4320AF}">
      <dgm:prSet custT="1"/>
      <dgm:spPr/>
      <dgm:t>
        <a:bodyPr anchor="t" anchorCtr="0"/>
        <a:lstStyle/>
        <a:p>
          <a:r>
            <a:rPr lang="fr-FR" sz="1400" b="1" dirty="0" smtClean="0"/>
            <a:t>3.2. </a:t>
          </a:r>
        </a:p>
        <a:p>
          <a:r>
            <a:rPr lang="fr-FR" sz="1400" b="1" dirty="0" smtClean="0"/>
            <a:t>Dynamique du  PCD</a:t>
          </a:r>
          <a:endParaRPr lang="fr-FR" sz="1400" dirty="0"/>
        </a:p>
      </dgm:t>
    </dgm:pt>
    <dgm:pt modelId="{80D34F11-EB13-401A-B50C-ED6BCE7C8AA5}" type="parTrans" cxnId="{13E58BDC-8FBD-4E8F-A3A3-ECEBE8797762}">
      <dgm:prSet/>
      <dgm:spPr/>
      <dgm:t>
        <a:bodyPr/>
        <a:lstStyle/>
        <a:p>
          <a:endParaRPr lang="fr-FR"/>
        </a:p>
      </dgm:t>
    </dgm:pt>
    <dgm:pt modelId="{6667B91E-3BFE-4263-A45C-AFD10C586A6E}" type="sibTrans" cxnId="{13E58BDC-8FBD-4E8F-A3A3-ECEBE8797762}">
      <dgm:prSet/>
      <dgm:spPr/>
      <dgm:t>
        <a:bodyPr/>
        <a:lstStyle/>
        <a:p>
          <a:endParaRPr lang="fr-FR"/>
        </a:p>
      </dgm:t>
    </dgm:pt>
    <dgm:pt modelId="{BF0421F0-5856-48E8-B9A3-4BD0A5F8F271}">
      <dgm:prSet custT="1"/>
      <dgm:spPr/>
      <dgm:t>
        <a:bodyPr anchor="t" anchorCtr="0"/>
        <a:lstStyle/>
        <a:p>
          <a:r>
            <a:rPr lang="fr-FR" sz="1400" b="1" dirty="0" smtClean="0"/>
            <a:t>3.3. </a:t>
          </a:r>
        </a:p>
        <a:p>
          <a:r>
            <a:rPr lang="fr-FR" sz="1400" b="1" dirty="0" smtClean="0"/>
            <a:t>Femmes et PPA</a:t>
          </a:r>
          <a:endParaRPr lang="fr-FR" sz="1400" b="1" dirty="0"/>
        </a:p>
      </dgm:t>
    </dgm:pt>
    <dgm:pt modelId="{1198FAF4-A364-4CAF-BB42-26D129E471F0}" type="parTrans" cxnId="{BFAFBEBF-77A8-401D-BC31-7AE6D4DD154E}">
      <dgm:prSet/>
      <dgm:spPr/>
      <dgm:t>
        <a:bodyPr/>
        <a:lstStyle/>
        <a:p>
          <a:endParaRPr lang="fr-FR"/>
        </a:p>
      </dgm:t>
    </dgm:pt>
    <dgm:pt modelId="{BE3FDC89-27B2-4FD0-AE57-1D812C822D82}" type="sibTrans" cxnId="{BFAFBEBF-77A8-401D-BC31-7AE6D4DD154E}">
      <dgm:prSet/>
      <dgm:spPr/>
      <dgm:t>
        <a:bodyPr/>
        <a:lstStyle/>
        <a:p>
          <a:endParaRPr lang="fr-FR"/>
        </a:p>
      </dgm:t>
    </dgm:pt>
    <dgm:pt modelId="{02B15047-0AF1-4E35-A9AD-B9C1A9C3B68C}">
      <dgm:prSet custT="1"/>
      <dgm:spPr/>
      <dgm:t>
        <a:bodyPr anchor="t" anchorCtr="0"/>
        <a:lstStyle/>
        <a:p>
          <a:r>
            <a:rPr lang="fr-FR" sz="1400" b="1" dirty="0" smtClean="0"/>
            <a:t>3.4.</a:t>
          </a:r>
        </a:p>
        <a:p>
          <a:r>
            <a:rPr lang="fr-FR" sz="1400" b="1" dirty="0" smtClean="0"/>
            <a:t> Autres exemples de PPA</a:t>
          </a:r>
          <a:endParaRPr lang="fr-FR" sz="1400" b="1" dirty="0"/>
        </a:p>
      </dgm:t>
    </dgm:pt>
    <dgm:pt modelId="{A7DF95DD-73A3-4D62-92C7-B95D8550F293}" type="parTrans" cxnId="{D0F3EA81-4674-4781-B324-F984B3BB5B01}">
      <dgm:prSet/>
      <dgm:spPr/>
      <dgm:t>
        <a:bodyPr/>
        <a:lstStyle/>
        <a:p>
          <a:endParaRPr lang="fr-FR"/>
        </a:p>
      </dgm:t>
    </dgm:pt>
    <dgm:pt modelId="{01075748-3599-4D6A-8DB1-BD99186C3087}" type="sibTrans" cxnId="{D0F3EA81-4674-4781-B324-F984B3BB5B01}">
      <dgm:prSet/>
      <dgm:spPr/>
      <dgm:t>
        <a:bodyPr/>
        <a:lstStyle/>
        <a:p>
          <a:endParaRPr lang="fr-FR"/>
        </a:p>
      </dgm:t>
    </dgm:pt>
    <dgm:pt modelId="{3AB01F3A-0AE6-419D-BF39-0FC9A65F7E2B}">
      <dgm:prSet custT="1"/>
      <dgm:spPr/>
      <dgm:t>
        <a:bodyPr anchor="t" anchorCtr="0"/>
        <a:lstStyle/>
        <a:p>
          <a:r>
            <a:rPr lang="fr-FR" sz="1400" b="1" dirty="0" smtClean="0"/>
            <a:t>3.5. </a:t>
          </a:r>
        </a:p>
        <a:p>
          <a:r>
            <a:rPr lang="fr-FR" sz="1400" b="1" dirty="0" smtClean="0"/>
            <a:t>Aspects</a:t>
          </a:r>
        </a:p>
        <a:p>
          <a:r>
            <a:rPr lang="fr-FR" sz="1400" b="1" dirty="0" smtClean="0"/>
            <a:t>financiers</a:t>
          </a:r>
          <a:endParaRPr lang="fr-FR" sz="1400" b="1" dirty="0"/>
        </a:p>
      </dgm:t>
    </dgm:pt>
    <dgm:pt modelId="{0F3F9E75-2B53-4B04-B7F9-1030F913492D}" type="parTrans" cxnId="{387EE487-564F-4B3B-A324-A6305C834F35}">
      <dgm:prSet/>
      <dgm:spPr/>
      <dgm:t>
        <a:bodyPr/>
        <a:lstStyle/>
        <a:p>
          <a:endParaRPr lang="fr-FR"/>
        </a:p>
      </dgm:t>
    </dgm:pt>
    <dgm:pt modelId="{DC3E5A52-2B9A-4854-8FD8-313B13E991D4}" type="sibTrans" cxnId="{387EE487-564F-4B3B-A324-A6305C834F35}">
      <dgm:prSet/>
      <dgm:spPr/>
      <dgm:t>
        <a:bodyPr/>
        <a:lstStyle/>
        <a:p>
          <a:endParaRPr lang="fr-FR"/>
        </a:p>
      </dgm:t>
    </dgm:pt>
    <dgm:pt modelId="{7C0C9760-0B6B-44B0-8C50-2B5916BDC16E}">
      <dgm:prSet custT="1"/>
      <dgm:spPr/>
      <dgm:t>
        <a:bodyPr anchor="t" anchorCtr="0"/>
        <a:lstStyle/>
        <a:p>
          <a:r>
            <a:rPr lang="fr-FR" sz="1400" b="1" dirty="0" smtClean="0"/>
            <a:t>3.6. Conditions de</a:t>
          </a:r>
        </a:p>
        <a:p>
          <a:r>
            <a:rPr lang="fr-FR" sz="1400" b="1" dirty="0" smtClean="0"/>
            <a:t>pérennisation des</a:t>
          </a:r>
        </a:p>
        <a:p>
          <a:r>
            <a:rPr lang="fr-FR" sz="1400" b="1" dirty="0" smtClean="0"/>
            <a:t>actions</a:t>
          </a:r>
          <a:endParaRPr lang="fr-FR" sz="1400" b="1" dirty="0"/>
        </a:p>
      </dgm:t>
    </dgm:pt>
    <dgm:pt modelId="{5FA9D016-98D9-4372-8C3E-E23B3DDB1479}" type="parTrans" cxnId="{BF79FA6B-A210-4619-AC01-109AC8ACBC6B}">
      <dgm:prSet/>
      <dgm:spPr/>
      <dgm:t>
        <a:bodyPr/>
        <a:lstStyle/>
        <a:p>
          <a:endParaRPr lang="fr-FR"/>
        </a:p>
      </dgm:t>
    </dgm:pt>
    <dgm:pt modelId="{B8123824-01F0-47A1-B39E-1F5E881D997C}" type="sibTrans" cxnId="{BF79FA6B-A210-4619-AC01-109AC8ACBC6B}">
      <dgm:prSet/>
      <dgm:spPr/>
      <dgm:t>
        <a:bodyPr/>
        <a:lstStyle/>
        <a:p>
          <a:endParaRPr lang="fr-FR"/>
        </a:p>
      </dgm:t>
    </dgm:pt>
    <dgm:pt modelId="{4B2A4832-BB1B-4755-B27A-840E20E6B40B}">
      <dgm:prSet custT="1"/>
      <dgm:spPr/>
      <dgm:t>
        <a:bodyPr anchor="t" anchorCtr="0"/>
        <a:lstStyle/>
        <a:p>
          <a:r>
            <a:rPr lang="fr-FR" sz="1400" b="1" dirty="0" smtClean="0"/>
            <a:t>3.7. Renforcement des</a:t>
          </a:r>
        </a:p>
        <a:p>
          <a:r>
            <a:rPr lang="fr-FR" sz="1400" b="1" dirty="0" smtClean="0"/>
            <a:t>capacités</a:t>
          </a:r>
          <a:endParaRPr lang="fr-FR" sz="1400" b="1" dirty="0"/>
        </a:p>
      </dgm:t>
    </dgm:pt>
    <dgm:pt modelId="{793CFB59-B6A9-4851-B8EB-75D7D9FDAF47}" type="parTrans" cxnId="{C5857D6A-75B0-47FE-8045-5956F78C1399}">
      <dgm:prSet/>
      <dgm:spPr/>
      <dgm:t>
        <a:bodyPr/>
        <a:lstStyle/>
        <a:p>
          <a:endParaRPr lang="fr-FR"/>
        </a:p>
      </dgm:t>
    </dgm:pt>
    <dgm:pt modelId="{1FDAD4AE-202C-4D92-ADEB-6F0F0E39B472}" type="sibTrans" cxnId="{C5857D6A-75B0-47FE-8045-5956F78C1399}">
      <dgm:prSet/>
      <dgm:spPr/>
      <dgm:t>
        <a:bodyPr/>
        <a:lstStyle/>
        <a:p>
          <a:endParaRPr lang="fr-FR"/>
        </a:p>
      </dgm:t>
    </dgm:pt>
    <dgm:pt modelId="{BA0B1CEB-DCFA-4D18-AD45-1565529BA28F}">
      <dgm:prSet custT="1"/>
      <dgm:spPr/>
      <dgm:t>
        <a:bodyPr anchor="t" anchorCtr="0"/>
        <a:lstStyle/>
        <a:p>
          <a:r>
            <a:rPr lang="fr-FR" sz="1400" b="1" dirty="0" smtClean="0"/>
            <a:t>3.8. Modalités de</a:t>
          </a:r>
        </a:p>
        <a:p>
          <a:r>
            <a:rPr lang="fr-FR" sz="1400" b="1" dirty="0" smtClean="0"/>
            <a:t>contrôle, suivi,</a:t>
          </a:r>
        </a:p>
        <a:p>
          <a:r>
            <a:rPr lang="fr-FR" sz="1400" b="1" dirty="0" smtClean="0"/>
            <a:t>évaluation</a:t>
          </a:r>
          <a:endParaRPr lang="fr-FR" sz="1400" b="1" dirty="0"/>
        </a:p>
      </dgm:t>
    </dgm:pt>
    <dgm:pt modelId="{AA76BAA0-E8FC-4270-A39C-C73715D4F523}" type="parTrans" cxnId="{4420CBA0-3C9E-4EAE-809C-B2CD9375FF9A}">
      <dgm:prSet/>
      <dgm:spPr/>
      <dgm:t>
        <a:bodyPr/>
        <a:lstStyle/>
        <a:p>
          <a:endParaRPr lang="fr-FR"/>
        </a:p>
      </dgm:t>
    </dgm:pt>
    <dgm:pt modelId="{9E6A370D-BE54-4969-A7C8-1D0963A00053}" type="sibTrans" cxnId="{4420CBA0-3C9E-4EAE-809C-B2CD9375FF9A}">
      <dgm:prSet/>
      <dgm:spPr/>
      <dgm:t>
        <a:bodyPr/>
        <a:lstStyle/>
        <a:p>
          <a:endParaRPr lang="fr-FR"/>
        </a:p>
      </dgm:t>
    </dgm:pt>
    <dgm:pt modelId="{7CBA293E-A961-4B21-943C-BEB5FC58BBC7}">
      <dgm:prSet custT="1"/>
      <dgm:spPr/>
      <dgm:t>
        <a:bodyPr anchor="t" anchorCtr="0"/>
        <a:lstStyle/>
        <a:p>
          <a:r>
            <a:rPr lang="fr-FR" sz="1400" b="1" dirty="0" smtClean="0"/>
            <a:t>3.9. </a:t>
          </a:r>
        </a:p>
        <a:p>
          <a:r>
            <a:rPr lang="fr-FR" sz="1400" b="1" dirty="0" smtClean="0"/>
            <a:t>Niveau de</a:t>
          </a:r>
        </a:p>
        <a:p>
          <a:r>
            <a:rPr lang="fr-FR" sz="1400" b="1" dirty="0" smtClean="0"/>
            <a:t>satisfaction par les</a:t>
          </a:r>
        </a:p>
        <a:p>
          <a:r>
            <a:rPr lang="fr-FR" sz="1400" b="1" dirty="0" smtClean="0"/>
            <a:t>services offerts</a:t>
          </a:r>
          <a:endParaRPr lang="fr-FR" sz="1400" b="1" dirty="0"/>
        </a:p>
      </dgm:t>
    </dgm:pt>
    <dgm:pt modelId="{749F0970-354C-4D96-AB15-DCDEC854F42E}" type="parTrans" cxnId="{D39F7BFF-23D9-4345-BFB6-01FE3EBB4F7E}">
      <dgm:prSet/>
      <dgm:spPr/>
      <dgm:t>
        <a:bodyPr/>
        <a:lstStyle/>
        <a:p>
          <a:endParaRPr lang="fr-FR"/>
        </a:p>
      </dgm:t>
    </dgm:pt>
    <dgm:pt modelId="{415166CF-9FAA-4948-85A5-116D129E6F63}" type="sibTrans" cxnId="{D39F7BFF-23D9-4345-BFB6-01FE3EBB4F7E}">
      <dgm:prSet/>
      <dgm:spPr/>
      <dgm:t>
        <a:bodyPr/>
        <a:lstStyle/>
        <a:p>
          <a:endParaRPr lang="fr-FR"/>
        </a:p>
      </dgm:t>
    </dgm:pt>
    <dgm:pt modelId="{9893F458-9129-47F8-8E3A-4F35354ED4F1}" type="pres">
      <dgm:prSet presAssocID="{5AC9746B-A906-4745-B45F-326E96D1EB8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4A4DBC54-3DF1-4D02-A144-CA3CE9BCAE80}" type="pres">
      <dgm:prSet presAssocID="{01692A63-7337-43B8-A8C4-913092581D15}" presName="vertOne" presStyleCnt="0"/>
      <dgm:spPr/>
    </dgm:pt>
    <dgm:pt modelId="{38BE70F3-F841-47D0-96FD-AB5121509468}" type="pres">
      <dgm:prSet presAssocID="{01692A63-7337-43B8-A8C4-913092581D1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A4C526BC-44AC-4A6D-BE14-029DEFE5AA84}" type="pres">
      <dgm:prSet presAssocID="{01692A63-7337-43B8-A8C4-913092581D15}" presName="parTransOne" presStyleCnt="0"/>
      <dgm:spPr/>
    </dgm:pt>
    <dgm:pt modelId="{7AD7668E-6EDA-4456-A5B4-0C09B2A395DE}" type="pres">
      <dgm:prSet presAssocID="{01692A63-7337-43B8-A8C4-913092581D15}" presName="horzOne" presStyleCnt="0"/>
      <dgm:spPr/>
    </dgm:pt>
    <dgm:pt modelId="{9696C4D0-B053-4386-8437-65C74B1BB8B5}" type="pres">
      <dgm:prSet presAssocID="{6A7FC8FF-4BE1-486F-A0B3-20EEA0A0E806}" presName="vertTwo" presStyleCnt="0"/>
      <dgm:spPr/>
    </dgm:pt>
    <dgm:pt modelId="{83F0FD2A-F083-4D1A-87DD-D956B5F42FAD}" type="pres">
      <dgm:prSet presAssocID="{6A7FC8FF-4BE1-486F-A0B3-20EEA0A0E806}" presName="txTwo" presStyleLbl="node2" presStyleIdx="0" presStyleCnt="9" custScaleX="7912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E0FA870-6059-43CA-90D4-B3899C56E5C2}" type="pres">
      <dgm:prSet presAssocID="{6A7FC8FF-4BE1-486F-A0B3-20EEA0A0E806}" presName="horzTwo" presStyleCnt="0"/>
      <dgm:spPr/>
    </dgm:pt>
    <dgm:pt modelId="{8F0FA9B0-1235-4FA1-8115-8B406975A96C}" type="pres">
      <dgm:prSet presAssocID="{CC08AB63-C3D2-4211-97E7-81D9A1C6FACD}" presName="sibSpaceTwo" presStyleCnt="0"/>
      <dgm:spPr/>
    </dgm:pt>
    <dgm:pt modelId="{B010C379-E12D-448F-8A73-1F9A12017CCF}" type="pres">
      <dgm:prSet presAssocID="{B84E0F74-7672-4FBA-9728-DCA10F4320AF}" presName="vertTwo" presStyleCnt="0"/>
      <dgm:spPr/>
    </dgm:pt>
    <dgm:pt modelId="{6FF13FEB-95CB-4EDE-B67D-69B6FE85FFEC}" type="pres">
      <dgm:prSet presAssocID="{B84E0F74-7672-4FBA-9728-DCA10F4320AF}" presName="txTwo" presStyleLbl="node2" presStyleIdx="1" presStyleCnt="9" custScaleX="7912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941E753-9BDE-4E4E-90EA-3A52004345C1}" type="pres">
      <dgm:prSet presAssocID="{B84E0F74-7672-4FBA-9728-DCA10F4320AF}" presName="horzTwo" presStyleCnt="0"/>
      <dgm:spPr/>
    </dgm:pt>
    <dgm:pt modelId="{5C79386F-505A-4C11-A55C-6202CB36872C}" type="pres">
      <dgm:prSet presAssocID="{6667B91E-3BFE-4263-A45C-AFD10C586A6E}" presName="sibSpaceTwo" presStyleCnt="0"/>
      <dgm:spPr/>
    </dgm:pt>
    <dgm:pt modelId="{21BD6329-858B-4075-A5C2-1A04FDF0B92F}" type="pres">
      <dgm:prSet presAssocID="{BF0421F0-5856-48E8-B9A3-4BD0A5F8F271}" presName="vertTwo" presStyleCnt="0"/>
      <dgm:spPr/>
    </dgm:pt>
    <dgm:pt modelId="{F1CB2C7F-A315-4A85-9407-AAC53C984A3F}" type="pres">
      <dgm:prSet presAssocID="{BF0421F0-5856-48E8-B9A3-4BD0A5F8F271}" presName="txTwo" presStyleLbl="node2" presStyleIdx="2" presStyleCnt="9" custScaleX="8496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AE4B758D-E152-4A86-89FA-517AD98A30AA}" type="pres">
      <dgm:prSet presAssocID="{BF0421F0-5856-48E8-B9A3-4BD0A5F8F271}" presName="horzTwo" presStyleCnt="0"/>
      <dgm:spPr/>
    </dgm:pt>
    <dgm:pt modelId="{F6B5E1C1-9A8E-4B0C-80FB-11DA1DDB6AEE}" type="pres">
      <dgm:prSet presAssocID="{BE3FDC89-27B2-4FD0-AE57-1D812C822D82}" presName="sibSpaceTwo" presStyleCnt="0"/>
      <dgm:spPr/>
    </dgm:pt>
    <dgm:pt modelId="{62BB55F3-54BA-4A21-B06E-B41A34B9C452}" type="pres">
      <dgm:prSet presAssocID="{02B15047-0AF1-4E35-A9AD-B9C1A9C3B68C}" presName="vertTwo" presStyleCnt="0"/>
      <dgm:spPr/>
    </dgm:pt>
    <dgm:pt modelId="{5B8E4DD4-755C-4757-9372-2A44CD56C9DA}" type="pres">
      <dgm:prSet presAssocID="{02B15047-0AF1-4E35-A9AD-B9C1A9C3B68C}" presName="txTwo" presStyleLbl="node2" presStyleIdx="3" presStyleCnt="9" custScaleX="9641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8D0E60D-CF74-4D4B-A88E-5057CD9C8769}" type="pres">
      <dgm:prSet presAssocID="{02B15047-0AF1-4E35-A9AD-B9C1A9C3B68C}" presName="horzTwo" presStyleCnt="0"/>
      <dgm:spPr/>
    </dgm:pt>
    <dgm:pt modelId="{34E637E7-E372-4B62-A62A-E5C223B219AA}" type="pres">
      <dgm:prSet presAssocID="{01075748-3599-4D6A-8DB1-BD99186C3087}" presName="sibSpaceTwo" presStyleCnt="0"/>
      <dgm:spPr/>
    </dgm:pt>
    <dgm:pt modelId="{2C76932E-F44D-43ED-8D3F-55C6BDDAC90A}" type="pres">
      <dgm:prSet presAssocID="{3AB01F3A-0AE6-419D-BF39-0FC9A65F7E2B}" presName="vertTwo" presStyleCnt="0"/>
      <dgm:spPr/>
    </dgm:pt>
    <dgm:pt modelId="{4AC02074-CD03-4FF4-B9ED-7E6C14D28DA0}" type="pres">
      <dgm:prSet presAssocID="{3AB01F3A-0AE6-419D-BF39-0FC9A65F7E2B}" presName="txTwo" presStyleLbl="node2" presStyleIdx="4" presStyleCnt="9" custScaleX="8980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8CBD252-93E7-4593-B11A-2EF0D9742C3E}" type="pres">
      <dgm:prSet presAssocID="{3AB01F3A-0AE6-419D-BF39-0FC9A65F7E2B}" presName="horzTwo" presStyleCnt="0"/>
      <dgm:spPr/>
    </dgm:pt>
    <dgm:pt modelId="{A9700415-089F-4AE5-B635-64B7CA6F46F6}" type="pres">
      <dgm:prSet presAssocID="{DC3E5A52-2B9A-4854-8FD8-313B13E991D4}" presName="sibSpaceTwo" presStyleCnt="0"/>
      <dgm:spPr/>
    </dgm:pt>
    <dgm:pt modelId="{AD4B2C06-D8E2-4B52-9202-4324C4214159}" type="pres">
      <dgm:prSet presAssocID="{7C0C9760-0B6B-44B0-8C50-2B5916BDC16E}" presName="vertTwo" presStyleCnt="0"/>
      <dgm:spPr/>
    </dgm:pt>
    <dgm:pt modelId="{056B3082-A812-4321-BAD1-2F9E480124FA}" type="pres">
      <dgm:prSet presAssocID="{7C0C9760-0B6B-44B0-8C50-2B5916BDC16E}" presName="txTwo" presStyleLbl="node2" presStyleIdx="5" presStyleCnt="9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0E2BEC9-48AC-433A-B6A3-F078C939016F}" type="pres">
      <dgm:prSet presAssocID="{7C0C9760-0B6B-44B0-8C50-2B5916BDC16E}" presName="horzTwo" presStyleCnt="0"/>
      <dgm:spPr/>
    </dgm:pt>
    <dgm:pt modelId="{7198B2C1-3CB1-45DF-A430-6F90FB769CB3}" type="pres">
      <dgm:prSet presAssocID="{B8123824-01F0-47A1-B39E-1F5E881D997C}" presName="sibSpaceTwo" presStyleCnt="0"/>
      <dgm:spPr/>
    </dgm:pt>
    <dgm:pt modelId="{4238E2A5-1386-47F1-A381-61803FFD5C9A}" type="pres">
      <dgm:prSet presAssocID="{4B2A4832-BB1B-4755-B27A-840E20E6B40B}" presName="vertTwo" presStyleCnt="0"/>
      <dgm:spPr/>
    </dgm:pt>
    <dgm:pt modelId="{20650A18-4FE1-4E8B-9489-E287C7ACBCB1}" type="pres">
      <dgm:prSet presAssocID="{4B2A4832-BB1B-4755-B27A-840E20E6B40B}" presName="txTwo" presStyleLbl="node2" presStyleIdx="6" presStyleCnt="9" custScaleX="9039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5512227-2A48-4817-85AB-68B6C46AF749}" type="pres">
      <dgm:prSet presAssocID="{4B2A4832-BB1B-4755-B27A-840E20E6B40B}" presName="horzTwo" presStyleCnt="0"/>
      <dgm:spPr/>
    </dgm:pt>
    <dgm:pt modelId="{84338177-DD27-4A43-AC02-7265AF802E8E}" type="pres">
      <dgm:prSet presAssocID="{1FDAD4AE-202C-4D92-ADEB-6F0F0E39B472}" presName="sibSpaceTwo" presStyleCnt="0"/>
      <dgm:spPr/>
    </dgm:pt>
    <dgm:pt modelId="{C09629E0-74C9-4A01-AFB4-3140B19CC5BD}" type="pres">
      <dgm:prSet presAssocID="{BA0B1CEB-DCFA-4D18-AD45-1565529BA28F}" presName="vertTwo" presStyleCnt="0"/>
      <dgm:spPr/>
    </dgm:pt>
    <dgm:pt modelId="{23E696D5-5A1A-4B6E-8F62-E50F20191D01}" type="pres">
      <dgm:prSet presAssocID="{BA0B1CEB-DCFA-4D18-AD45-1565529BA28F}" presName="txTwo" presStyleLbl="node2" presStyleIdx="7" presStyleCnt="9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3D001CD-BE0B-4865-917E-0037D0C51C30}" type="pres">
      <dgm:prSet presAssocID="{BA0B1CEB-DCFA-4D18-AD45-1565529BA28F}" presName="horzTwo" presStyleCnt="0"/>
      <dgm:spPr/>
    </dgm:pt>
    <dgm:pt modelId="{439B7904-6BBE-4CFC-91D6-42C70B7582CA}" type="pres">
      <dgm:prSet presAssocID="{9E6A370D-BE54-4969-A7C8-1D0963A00053}" presName="sibSpaceTwo" presStyleCnt="0"/>
      <dgm:spPr/>
    </dgm:pt>
    <dgm:pt modelId="{1D10C69F-ED10-445F-ABC1-3EA881BD833C}" type="pres">
      <dgm:prSet presAssocID="{7CBA293E-A961-4B21-943C-BEB5FC58BBC7}" presName="vertTwo" presStyleCnt="0"/>
      <dgm:spPr/>
    </dgm:pt>
    <dgm:pt modelId="{D4EDF121-0A88-4DCC-92FF-90425A9A704D}" type="pres">
      <dgm:prSet presAssocID="{7CBA293E-A961-4B21-943C-BEB5FC58BBC7}" presName="txTwo" presStyleLbl="node2" presStyleIdx="8" presStyleCnt="9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01ACF6F-4151-4FAE-9488-144CE4462692}" type="pres">
      <dgm:prSet presAssocID="{7CBA293E-A961-4B21-943C-BEB5FC58BBC7}" presName="horzTwo" presStyleCnt="0"/>
      <dgm:spPr/>
    </dgm:pt>
  </dgm:ptLst>
  <dgm:cxnLst>
    <dgm:cxn modelId="{8E7DE311-60A0-4BE7-BD46-FB927D36D00A}" type="presOf" srcId="{7CBA293E-A961-4B21-943C-BEB5FC58BBC7}" destId="{D4EDF121-0A88-4DCC-92FF-90425A9A704D}" srcOrd="0" destOrd="0" presId="urn:microsoft.com/office/officeart/2005/8/layout/hierarchy4"/>
    <dgm:cxn modelId="{BF79FA6B-A210-4619-AC01-109AC8ACBC6B}" srcId="{01692A63-7337-43B8-A8C4-913092581D15}" destId="{7C0C9760-0B6B-44B0-8C50-2B5916BDC16E}" srcOrd="5" destOrd="0" parTransId="{5FA9D016-98D9-4372-8C3E-E23B3DDB1479}" sibTransId="{B8123824-01F0-47A1-B39E-1F5E881D997C}"/>
    <dgm:cxn modelId="{387EE487-564F-4B3B-A324-A6305C834F35}" srcId="{01692A63-7337-43B8-A8C4-913092581D15}" destId="{3AB01F3A-0AE6-419D-BF39-0FC9A65F7E2B}" srcOrd="4" destOrd="0" parTransId="{0F3F9E75-2B53-4B04-B7F9-1030F913492D}" sibTransId="{DC3E5A52-2B9A-4854-8FD8-313B13E991D4}"/>
    <dgm:cxn modelId="{4420CBA0-3C9E-4EAE-809C-B2CD9375FF9A}" srcId="{01692A63-7337-43B8-A8C4-913092581D15}" destId="{BA0B1CEB-DCFA-4D18-AD45-1565529BA28F}" srcOrd="7" destOrd="0" parTransId="{AA76BAA0-E8FC-4270-A39C-C73715D4F523}" sibTransId="{9E6A370D-BE54-4969-A7C8-1D0963A00053}"/>
    <dgm:cxn modelId="{DEBE42C6-1E83-4630-B223-5609E681778A}" type="presOf" srcId="{BF0421F0-5856-48E8-B9A3-4BD0A5F8F271}" destId="{F1CB2C7F-A315-4A85-9407-AAC53C984A3F}" srcOrd="0" destOrd="0" presId="urn:microsoft.com/office/officeart/2005/8/layout/hierarchy4"/>
    <dgm:cxn modelId="{D39F7BFF-23D9-4345-BFB6-01FE3EBB4F7E}" srcId="{01692A63-7337-43B8-A8C4-913092581D15}" destId="{7CBA293E-A961-4B21-943C-BEB5FC58BBC7}" srcOrd="8" destOrd="0" parTransId="{749F0970-354C-4D96-AB15-DCDEC854F42E}" sibTransId="{415166CF-9FAA-4948-85A5-116D129E6F63}"/>
    <dgm:cxn modelId="{BFAFBEBF-77A8-401D-BC31-7AE6D4DD154E}" srcId="{01692A63-7337-43B8-A8C4-913092581D15}" destId="{BF0421F0-5856-48E8-B9A3-4BD0A5F8F271}" srcOrd="2" destOrd="0" parTransId="{1198FAF4-A364-4CAF-BB42-26D129E471F0}" sibTransId="{BE3FDC89-27B2-4FD0-AE57-1D812C822D82}"/>
    <dgm:cxn modelId="{12276EE7-5E77-4DCD-9949-96589EE9B8BC}" type="presOf" srcId="{BA0B1CEB-DCFA-4D18-AD45-1565529BA28F}" destId="{23E696D5-5A1A-4B6E-8F62-E50F20191D01}" srcOrd="0" destOrd="0" presId="urn:microsoft.com/office/officeart/2005/8/layout/hierarchy4"/>
    <dgm:cxn modelId="{9EA3B69D-ACB0-4637-A14F-5C8F46466B0E}" type="presOf" srcId="{01692A63-7337-43B8-A8C4-913092581D15}" destId="{38BE70F3-F841-47D0-96FD-AB5121509468}" srcOrd="0" destOrd="0" presId="urn:microsoft.com/office/officeart/2005/8/layout/hierarchy4"/>
    <dgm:cxn modelId="{13E58BDC-8FBD-4E8F-A3A3-ECEBE8797762}" srcId="{01692A63-7337-43B8-A8C4-913092581D15}" destId="{B84E0F74-7672-4FBA-9728-DCA10F4320AF}" srcOrd="1" destOrd="0" parTransId="{80D34F11-EB13-401A-B50C-ED6BCE7C8AA5}" sibTransId="{6667B91E-3BFE-4263-A45C-AFD10C586A6E}"/>
    <dgm:cxn modelId="{AF16C3B4-3391-449A-B847-FC72E52F1BB7}" type="presOf" srcId="{02B15047-0AF1-4E35-A9AD-B9C1A9C3B68C}" destId="{5B8E4DD4-755C-4757-9372-2A44CD56C9DA}" srcOrd="0" destOrd="0" presId="urn:microsoft.com/office/officeart/2005/8/layout/hierarchy4"/>
    <dgm:cxn modelId="{CA35BC65-4D2D-41A6-AE2F-792CD1786926}" type="presOf" srcId="{6A7FC8FF-4BE1-486F-A0B3-20EEA0A0E806}" destId="{83F0FD2A-F083-4D1A-87DD-D956B5F42FAD}" srcOrd="0" destOrd="0" presId="urn:microsoft.com/office/officeart/2005/8/layout/hierarchy4"/>
    <dgm:cxn modelId="{E5E1F4A7-E235-4251-9BD3-FB03507F7CBD}" type="presOf" srcId="{4B2A4832-BB1B-4755-B27A-840E20E6B40B}" destId="{20650A18-4FE1-4E8B-9489-E287C7ACBCB1}" srcOrd="0" destOrd="0" presId="urn:microsoft.com/office/officeart/2005/8/layout/hierarchy4"/>
    <dgm:cxn modelId="{D0F3EA81-4674-4781-B324-F984B3BB5B01}" srcId="{01692A63-7337-43B8-A8C4-913092581D15}" destId="{02B15047-0AF1-4E35-A9AD-B9C1A9C3B68C}" srcOrd="3" destOrd="0" parTransId="{A7DF95DD-73A3-4D62-92C7-B95D8550F293}" sibTransId="{01075748-3599-4D6A-8DB1-BD99186C3087}"/>
    <dgm:cxn modelId="{AFBADD4B-F854-4EBB-8205-ABAFD2009CAC}" type="presOf" srcId="{B84E0F74-7672-4FBA-9728-DCA10F4320AF}" destId="{6FF13FEB-95CB-4EDE-B67D-69B6FE85FFEC}" srcOrd="0" destOrd="0" presId="urn:microsoft.com/office/officeart/2005/8/layout/hierarchy4"/>
    <dgm:cxn modelId="{2A630F52-7D96-4D21-842E-0D2C735F631B}" srcId="{5AC9746B-A906-4745-B45F-326E96D1EB88}" destId="{01692A63-7337-43B8-A8C4-913092581D15}" srcOrd="0" destOrd="0" parTransId="{98CCAD09-0C3F-43C9-9F5D-FAABF22A23E0}" sibTransId="{45FC282B-EE10-42BA-B4C7-93FA1B55BB45}"/>
    <dgm:cxn modelId="{C5857D6A-75B0-47FE-8045-5956F78C1399}" srcId="{01692A63-7337-43B8-A8C4-913092581D15}" destId="{4B2A4832-BB1B-4755-B27A-840E20E6B40B}" srcOrd="6" destOrd="0" parTransId="{793CFB59-B6A9-4851-B8EB-75D7D9FDAF47}" sibTransId="{1FDAD4AE-202C-4D92-ADEB-6F0F0E39B472}"/>
    <dgm:cxn modelId="{B9D5A45C-6CC2-4F39-BA8B-6FE3CBA4ECCD}" type="presOf" srcId="{7C0C9760-0B6B-44B0-8C50-2B5916BDC16E}" destId="{056B3082-A812-4321-BAD1-2F9E480124FA}" srcOrd="0" destOrd="0" presId="urn:microsoft.com/office/officeart/2005/8/layout/hierarchy4"/>
    <dgm:cxn modelId="{B44BA49D-5BB0-4A63-9927-8DEE5AF66275}" srcId="{01692A63-7337-43B8-A8C4-913092581D15}" destId="{6A7FC8FF-4BE1-486F-A0B3-20EEA0A0E806}" srcOrd="0" destOrd="0" parTransId="{DE706C03-C028-4F34-9230-14307E11C5A9}" sibTransId="{CC08AB63-C3D2-4211-97E7-81D9A1C6FACD}"/>
    <dgm:cxn modelId="{0CA45EA2-9B48-403A-ADAD-3017158DAC58}" type="presOf" srcId="{5AC9746B-A906-4745-B45F-326E96D1EB88}" destId="{9893F458-9129-47F8-8E3A-4F35354ED4F1}" srcOrd="0" destOrd="0" presId="urn:microsoft.com/office/officeart/2005/8/layout/hierarchy4"/>
    <dgm:cxn modelId="{EC46A9CB-411A-4153-B3C0-5F6A0F4DF71E}" type="presOf" srcId="{3AB01F3A-0AE6-419D-BF39-0FC9A65F7E2B}" destId="{4AC02074-CD03-4FF4-B9ED-7E6C14D28DA0}" srcOrd="0" destOrd="0" presId="urn:microsoft.com/office/officeart/2005/8/layout/hierarchy4"/>
    <dgm:cxn modelId="{EA06447E-ABDA-44A1-9F91-AA34ABC2F0CB}" type="presParOf" srcId="{9893F458-9129-47F8-8E3A-4F35354ED4F1}" destId="{4A4DBC54-3DF1-4D02-A144-CA3CE9BCAE80}" srcOrd="0" destOrd="0" presId="urn:microsoft.com/office/officeart/2005/8/layout/hierarchy4"/>
    <dgm:cxn modelId="{FE973163-0BA0-4EA9-B358-BB0B5E83F73B}" type="presParOf" srcId="{4A4DBC54-3DF1-4D02-A144-CA3CE9BCAE80}" destId="{38BE70F3-F841-47D0-96FD-AB5121509468}" srcOrd="0" destOrd="0" presId="urn:microsoft.com/office/officeart/2005/8/layout/hierarchy4"/>
    <dgm:cxn modelId="{99E05116-E9AD-404D-939E-3848BCF90EC6}" type="presParOf" srcId="{4A4DBC54-3DF1-4D02-A144-CA3CE9BCAE80}" destId="{A4C526BC-44AC-4A6D-BE14-029DEFE5AA84}" srcOrd="1" destOrd="0" presId="urn:microsoft.com/office/officeart/2005/8/layout/hierarchy4"/>
    <dgm:cxn modelId="{DA9D6AE2-9372-4007-B2F3-4D310E7C6C84}" type="presParOf" srcId="{4A4DBC54-3DF1-4D02-A144-CA3CE9BCAE80}" destId="{7AD7668E-6EDA-4456-A5B4-0C09B2A395DE}" srcOrd="2" destOrd="0" presId="urn:microsoft.com/office/officeart/2005/8/layout/hierarchy4"/>
    <dgm:cxn modelId="{D6D9302C-0498-48BC-9242-BF4EC948D40A}" type="presParOf" srcId="{7AD7668E-6EDA-4456-A5B4-0C09B2A395DE}" destId="{9696C4D0-B053-4386-8437-65C74B1BB8B5}" srcOrd="0" destOrd="0" presId="urn:microsoft.com/office/officeart/2005/8/layout/hierarchy4"/>
    <dgm:cxn modelId="{7CD817CB-7859-4D13-8D75-8182E69B29E9}" type="presParOf" srcId="{9696C4D0-B053-4386-8437-65C74B1BB8B5}" destId="{83F0FD2A-F083-4D1A-87DD-D956B5F42FAD}" srcOrd="0" destOrd="0" presId="urn:microsoft.com/office/officeart/2005/8/layout/hierarchy4"/>
    <dgm:cxn modelId="{124D5F14-2BDC-4FB2-B918-204EADAB2C88}" type="presParOf" srcId="{9696C4D0-B053-4386-8437-65C74B1BB8B5}" destId="{4E0FA870-6059-43CA-90D4-B3899C56E5C2}" srcOrd="1" destOrd="0" presId="urn:microsoft.com/office/officeart/2005/8/layout/hierarchy4"/>
    <dgm:cxn modelId="{D429D261-FD2C-4FF9-8154-C7D83BF0BBA6}" type="presParOf" srcId="{7AD7668E-6EDA-4456-A5B4-0C09B2A395DE}" destId="{8F0FA9B0-1235-4FA1-8115-8B406975A96C}" srcOrd="1" destOrd="0" presId="urn:microsoft.com/office/officeart/2005/8/layout/hierarchy4"/>
    <dgm:cxn modelId="{70555281-2435-43F7-AE78-BC0D191A55D7}" type="presParOf" srcId="{7AD7668E-6EDA-4456-A5B4-0C09B2A395DE}" destId="{B010C379-E12D-448F-8A73-1F9A12017CCF}" srcOrd="2" destOrd="0" presId="urn:microsoft.com/office/officeart/2005/8/layout/hierarchy4"/>
    <dgm:cxn modelId="{4BBC1D13-3521-4549-9041-EABBBE66FCD7}" type="presParOf" srcId="{B010C379-E12D-448F-8A73-1F9A12017CCF}" destId="{6FF13FEB-95CB-4EDE-B67D-69B6FE85FFEC}" srcOrd="0" destOrd="0" presId="urn:microsoft.com/office/officeart/2005/8/layout/hierarchy4"/>
    <dgm:cxn modelId="{CF5D0349-5048-4BC6-826E-08B64600B221}" type="presParOf" srcId="{B010C379-E12D-448F-8A73-1F9A12017CCF}" destId="{3941E753-9BDE-4E4E-90EA-3A52004345C1}" srcOrd="1" destOrd="0" presId="urn:microsoft.com/office/officeart/2005/8/layout/hierarchy4"/>
    <dgm:cxn modelId="{13215654-D857-4732-A4D9-3546451048AD}" type="presParOf" srcId="{7AD7668E-6EDA-4456-A5B4-0C09B2A395DE}" destId="{5C79386F-505A-4C11-A55C-6202CB36872C}" srcOrd="3" destOrd="0" presId="urn:microsoft.com/office/officeart/2005/8/layout/hierarchy4"/>
    <dgm:cxn modelId="{BDC4FF52-9DF1-4AD2-95BC-F6AE089E86B1}" type="presParOf" srcId="{7AD7668E-6EDA-4456-A5B4-0C09B2A395DE}" destId="{21BD6329-858B-4075-A5C2-1A04FDF0B92F}" srcOrd="4" destOrd="0" presId="urn:microsoft.com/office/officeart/2005/8/layout/hierarchy4"/>
    <dgm:cxn modelId="{0C2E21F0-BBE2-4755-A58A-8C174994808D}" type="presParOf" srcId="{21BD6329-858B-4075-A5C2-1A04FDF0B92F}" destId="{F1CB2C7F-A315-4A85-9407-AAC53C984A3F}" srcOrd="0" destOrd="0" presId="urn:microsoft.com/office/officeart/2005/8/layout/hierarchy4"/>
    <dgm:cxn modelId="{257ECD53-1DAE-4B27-9CE9-8D2B8B7A6BF1}" type="presParOf" srcId="{21BD6329-858B-4075-A5C2-1A04FDF0B92F}" destId="{AE4B758D-E152-4A86-89FA-517AD98A30AA}" srcOrd="1" destOrd="0" presId="urn:microsoft.com/office/officeart/2005/8/layout/hierarchy4"/>
    <dgm:cxn modelId="{F373F29E-0C0C-4DC8-A966-35BD911AFEDD}" type="presParOf" srcId="{7AD7668E-6EDA-4456-A5B4-0C09B2A395DE}" destId="{F6B5E1C1-9A8E-4B0C-80FB-11DA1DDB6AEE}" srcOrd="5" destOrd="0" presId="urn:microsoft.com/office/officeart/2005/8/layout/hierarchy4"/>
    <dgm:cxn modelId="{E02940F0-EA68-4321-8187-2FAE44FC0CB5}" type="presParOf" srcId="{7AD7668E-6EDA-4456-A5B4-0C09B2A395DE}" destId="{62BB55F3-54BA-4A21-B06E-B41A34B9C452}" srcOrd="6" destOrd="0" presId="urn:microsoft.com/office/officeart/2005/8/layout/hierarchy4"/>
    <dgm:cxn modelId="{5886F506-04EF-4B2E-9060-EF733E60AD56}" type="presParOf" srcId="{62BB55F3-54BA-4A21-B06E-B41A34B9C452}" destId="{5B8E4DD4-755C-4757-9372-2A44CD56C9DA}" srcOrd="0" destOrd="0" presId="urn:microsoft.com/office/officeart/2005/8/layout/hierarchy4"/>
    <dgm:cxn modelId="{7F37D1CD-964C-4CC6-91E7-E0B84BEE0F0E}" type="presParOf" srcId="{62BB55F3-54BA-4A21-B06E-B41A34B9C452}" destId="{C8D0E60D-CF74-4D4B-A88E-5057CD9C8769}" srcOrd="1" destOrd="0" presId="urn:microsoft.com/office/officeart/2005/8/layout/hierarchy4"/>
    <dgm:cxn modelId="{F279AA20-F793-4122-854E-744CEF1F6D36}" type="presParOf" srcId="{7AD7668E-6EDA-4456-A5B4-0C09B2A395DE}" destId="{34E637E7-E372-4B62-A62A-E5C223B219AA}" srcOrd="7" destOrd="0" presId="urn:microsoft.com/office/officeart/2005/8/layout/hierarchy4"/>
    <dgm:cxn modelId="{E3DF0CAE-68B8-4C06-83A0-4F3D12DB29E4}" type="presParOf" srcId="{7AD7668E-6EDA-4456-A5B4-0C09B2A395DE}" destId="{2C76932E-F44D-43ED-8D3F-55C6BDDAC90A}" srcOrd="8" destOrd="0" presId="urn:microsoft.com/office/officeart/2005/8/layout/hierarchy4"/>
    <dgm:cxn modelId="{47CEE052-B0D2-4362-89F7-C6F165B1A8EB}" type="presParOf" srcId="{2C76932E-F44D-43ED-8D3F-55C6BDDAC90A}" destId="{4AC02074-CD03-4FF4-B9ED-7E6C14D28DA0}" srcOrd="0" destOrd="0" presId="urn:microsoft.com/office/officeart/2005/8/layout/hierarchy4"/>
    <dgm:cxn modelId="{9ACFD9DF-E738-45C0-B0BD-0461E168C7FB}" type="presParOf" srcId="{2C76932E-F44D-43ED-8D3F-55C6BDDAC90A}" destId="{E8CBD252-93E7-4593-B11A-2EF0D9742C3E}" srcOrd="1" destOrd="0" presId="urn:microsoft.com/office/officeart/2005/8/layout/hierarchy4"/>
    <dgm:cxn modelId="{459A3BFA-7E24-44A5-AB79-5B1AA13C6B54}" type="presParOf" srcId="{7AD7668E-6EDA-4456-A5B4-0C09B2A395DE}" destId="{A9700415-089F-4AE5-B635-64B7CA6F46F6}" srcOrd="9" destOrd="0" presId="urn:microsoft.com/office/officeart/2005/8/layout/hierarchy4"/>
    <dgm:cxn modelId="{522BCC22-E38D-4F3F-B343-6E6C81B73F4A}" type="presParOf" srcId="{7AD7668E-6EDA-4456-A5B4-0C09B2A395DE}" destId="{AD4B2C06-D8E2-4B52-9202-4324C4214159}" srcOrd="10" destOrd="0" presId="urn:microsoft.com/office/officeart/2005/8/layout/hierarchy4"/>
    <dgm:cxn modelId="{3457249F-3161-43C8-AB6F-70E9059230ED}" type="presParOf" srcId="{AD4B2C06-D8E2-4B52-9202-4324C4214159}" destId="{056B3082-A812-4321-BAD1-2F9E480124FA}" srcOrd="0" destOrd="0" presId="urn:microsoft.com/office/officeart/2005/8/layout/hierarchy4"/>
    <dgm:cxn modelId="{BEF23C4E-A24A-4BFC-B726-5A8F3AAC6CB5}" type="presParOf" srcId="{AD4B2C06-D8E2-4B52-9202-4324C4214159}" destId="{10E2BEC9-48AC-433A-B6A3-F078C939016F}" srcOrd="1" destOrd="0" presId="urn:microsoft.com/office/officeart/2005/8/layout/hierarchy4"/>
    <dgm:cxn modelId="{9C455FA5-884A-4CA8-A9F3-CA37B21CE70F}" type="presParOf" srcId="{7AD7668E-6EDA-4456-A5B4-0C09B2A395DE}" destId="{7198B2C1-3CB1-45DF-A430-6F90FB769CB3}" srcOrd="11" destOrd="0" presId="urn:microsoft.com/office/officeart/2005/8/layout/hierarchy4"/>
    <dgm:cxn modelId="{414C497D-9D66-41E5-8311-B25460D22538}" type="presParOf" srcId="{7AD7668E-6EDA-4456-A5B4-0C09B2A395DE}" destId="{4238E2A5-1386-47F1-A381-61803FFD5C9A}" srcOrd="12" destOrd="0" presId="urn:microsoft.com/office/officeart/2005/8/layout/hierarchy4"/>
    <dgm:cxn modelId="{F9CFE1EB-DBCC-4CA7-AAD7-BE41E895A78D}" type="presParOf" srcId="{4238E2A5-1386-47F1-A381-61803FFD5C9A}" destId="{20650A18-4FE1-4E8B-9489-E287C7ACBCB1}" srcOrd="0" destOrd="0" presId="urn:microsoft.com/office/officeart/2005/8/layout/hierarchy4"/>
    <dgm:cxn modelId="{B98A4D41-0E76-4B67-8492-5AF7B416FE32}" type="presParOf" srcId="{4238E2A5-1386-47F1-A381-61803FFD5C9A}" destId="{15512227-2A48-4817-85AB-68B6C46AF749}" srcOrd="1" destOrd="0" presId="urn:microsoft.com/office/officeart/2005/8/layout/hierarchy4"/>
    <dgm:cxn modelId="{6E194AD0-8C36-4672-87BC-1B104CFBCF2F}" type="presParOf" srcId="{7AD7668E-6EDA-4456-A5B4-0C09B2A395DE}" destId="{84338177-DD27-4A43-AC02-7265AF802E8E}" srcOrd="13" destOrd="0" presId="urn:microsoft.com/office/officeart/2005/8/layout/hierarchy4"/>
    <dgm:cxn modelId="{B1333A84-7775-46EE-ADC1-3B671EC080B1}" type="presParOf" srcId="{7AD7668E-6EDA-4456-A5B4-0C09B2A395DE}" destId="{C09629E0-74C9-4A01-AFB4-3140B19CC5BD}" srcOrd="14" destOrd="0" presId="urn:microsoft.com/office/officeart/2005/8/layout/hierarchy4"/>
    <dgm:cxn modelId="{01FC7633-4954-4391-82AD-5134105207EB}" type="presParOf" srcId="{C09629E0-74C9-4A01-AFB4-3140B19CC5BD}" destId="{23E696D5-5A1A-4B6E-8F62-E50F20191D01}" srcOrd="0" destOrd="0" presId="urn:microsoft.com/office/officeart/2005/8/layout/hierarchy4"/>
    <dgm:cxn modelId="{8213A66F-E12C-4AA2-B4E5-ED280AF3587C}" type="presParOf" srcId="{C09629E0-74C9-4A01-AFB4-3140B19CC5BD}" destId="{03D001CD-BE0B-4865-917E-0037D0C51C30}" srcOrd="1" destOrd="0" presId="urn:microsoft.com/office/officeart/2005/8/layout/hierarchy4"/>
    <dgm:cxn modelId="{E8E64702-E69A-4C25-B3FA-DE0BCF72AC99}" type="presParOf" srcId="{7AD7668E-6EDA-4456-A5B4-0C09B2A395DE}" destId="{439B7904-6BBE-4CFC-91D6-42C70B7582CA}" srcOrd="15" destOrd="0" presId="urn:microsoft.com/office/officeart/2005/8/layout/hierarchy4"/>
    <dgm:cxn modelId="{1B7C0521-7E84-4010-BC3C-BE8EB9D3ABDD}" type="presParOf" srcId="{7AD7668E-6EDA-4456-A5B4-0C09B2A395DE}" destId="{1D10C69F-ED10-445F-ABC1-3EA881BD833C}" srcOrd="16" destOrd="0" presId="urn:microsoft.com/office/officeart/2005/8/layout/hierarchy4"/>
    <dgm:cxn modelId="{84694FDE-5136-4F4F-AB9F-303F038F41AD}" type="presParOf" srcId="{1D10C69F-ED10-445F-ABC1-3EA881BD833C}" destId="{D4EDF121-0A88-4DCC-92FF-90425A9A704D}" srcOrd="0" destOrd="0" presId="urn:microsoft.com/office/officeart/2005/8/layout/hierarchy4"/>
    <dgm:cxn modelId="{C3A07D30-CF9A-4E7A-A177-672D12BF3795}" type="presParOf" srcId="{1D10C69F-ED10-445F-ABC1-3EA881BD833C}" destId="{301ACF6F-4151-4FAE-9488-144CE4462692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C9746B-A906-4745-B45F-326E96D1EB88}" type="doc">
      <dgm:prSet loTypeId="urn:microsoft.com/office/officeart/2005/8/layout/hierarchy5" loCatId="hierarchy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fr-FR"/>
        </a:p>
      </dgm:t>
    </dgm:pt>
    <dgm:pt modelId="{01692A63-7337-43B8-A8C4-913092581D15}">
      <dgm:prSet phldrT="[Texte]" custT="1"/>
      <dgm:spPr/>
      <dgm:t>
        <a:bodyPr/>
        <a:lstStyle/>
        <a:p>
          <a:r>
            <a:rPr lang="fr-FR" sz="2500" b="1" dirty="0" smtClean="0"/>
            <a:t>4.Convergence territoriale</a:t>
          </a:r>
          <a:endParaRPr lang="fr-FR" sz="2500" b="1" dirty="0"/>
        </a:p>
      </dgm:t>
    </dgm:pt>
    <dgm:pt modelId="{98CCAD09-0C3F-43C9-9F5D-FAABF22A23E0}" type="parTrans" cxnId="{2A630F52-7D96-4D21-842E-0D2C735F631B}">
      <dgm:prSet/>
      <dgm:spPr/>
      <dgm:t>
        <a:bodyPr/>
        <a:lstStyle/>
        <a:p>
          <a:endParaRPr lang="fr-FR"/>
        </a:p>
      </dgm:t>
    </dgm:pt>
    <dgm:pt modelId="{45FC282B-EE10-42BA-B4C7-93FA1B55BB45}" type="sibTrans" cxnId="{2A630F52-7D96-4D21-842E-0D2C735F631B}">
      <dgm:prSet/>
      <dgm:spPr/>
    </dgm:pt>
    <dgm:pt modelId="{B1940BC7-FBAD-439B-B86B-1947678DCE9C}">
      <dgm:prSet phldrT="[Texte]" custT="1"/>
      <dgm:spPr/>
      <dgm:t>
        <a:bodyPr/>
        <a:lstStyle/>
        <a:p>
          <a:r>
            <a:rPr lang="fr-FR" sz="2000" b="1" dirty="0" smtClean="0"/>
            <a:t>4.1.</a:t>
          </a:r>
        </a:p>
        <a:p>
          <a:r>
            <a:rPr lang="fr-FR" sz="2000" b="1" dirty="0" smtClean="0"/>
            <a:t> Cohérence intra</a:t>
          </a:r>
        </a:p>
        <a:p>
          <a:r>
            <a:rPr lang="fr-FR" sz="2000" b="1" dirty="0" smtClean="0"/>
            <a:t>sectorielle</a:t>
          </a:r>
          <a:endParaRPr lang="fr-FR" sz="2000" b="1" dirty="0"/>
        </a:p>
      </dgm:t>
    </dgm:pt>
    <dgm:pt modelId="{E97D1730-B7A4-405A-BD28-946646327BD3}" type="parTrans" cxnId="{9F239309-39BD-4080-908D-CEEFE13AC3E9}">
      <dgm:prSet/>
      <dgm:spPr/>
      <dgm:t>
        <a:bodyPr/>
        <a:lstStyle/>
        <a:p>
          <a:endParaRPr lang="fr-FR"/>
        </a:p>
      </dgm:t>
    </dgm:pt>
    <dgm:pt modelId="{A30EE0D9-A443-464F-901F-17110B1CBD00}" type="sibTrans" cxnId="{9F239309-39BD-4080-908D-CEEFE13AC3E9}">
      <dgm:prSet/>
      <dgm:spPr/>
      <dgm:t>
        <a:bodyPr/>
        <a:lstStyle/>
        <a:p>
          <a:endParaRPr lang="fr-FR"/>
        </a:p>
      </dgm:t>
    </dgm:pt>
    <dgm:pt modelId="{80BAB844-5A47-4DC3-B826-FA3A08D1B9EF}">
      <dgm:prSet phldrT="[Texte]" custT="1"/>
      <dgm:spPr/>
      <dgm:t>
        <a:bodyPr/>
        <a:lstStyle/>
        <a:p>
          <a:r>
            <a:rPr lang="fr-FR" sz="2000" b="1" dirty="0" smtClean="0"/>
            <a:t>4.2.</a:t>
          </a:r>
        </a:p>
        <a:p>
          <a:r>
            <a:rPr lang="fr-FR" sz="2000" b="1" dirty="0" smtClean="0"/>
            <a:t> Cohérence des</a:t>
          </a:r>
        </a:p>
        <a:p>
          <a:r>
            <a:rPr lang="fr-FR" sz="2000" b="1" dirty="0" smtClean="0"/>
            <a:t>partenariats,</a:t>
          </a:r>
        </a:p>
        <a:p>
          <a:r>
            <a:rPr lang="fr-FR" sz="2000" b="1" dirty="0" smtClean="0"/>
            <a:t>conventions, contrats</a:t>
          </a:r>
          <a:endParaRPr lang="fr-FR" sz="2000" b="1" dirty="0"/>
        </a:p>
      </dgm:t>
    </dgm:pt>
    <dgm:pt modelId="{925FEA90-72E3-43F7-B7E6-A1DDF68A037B}" type="parTrans" cxnId="{85F7DE38-7D3D-4578-96CE-CA4B25B242F7}">
      <dgm:prSet/>
      <dgm:spPr/>
      <dgm:t>
        <a:bodyPr/>
        <a:lstStyle/>
        <a:p>
          <a:endParaRPr lang="fr-FR"/>
        </a:p>
      </dgm:t>
    </dgm:pt>
    <dgm:pt modelId="{B6B3E596-7276-4E14-97B0-7C6076B78D45}" type="sibTrans" cxnId="{85F7DE38-7D3D-4578-96CE-CA4B25B242F7}">
      <dgm:prSet/>
      <dgm:spPr/>
      <dgm:t>
        <a:bodyPr/>
        <a:lstStyle/>
        <a:p>
          <a:endParaRPr lang="fr-FR"/>
        </a:p>
      </dgm:t>
    </dgm:pt>
    <dgm:pt modelId="{8D87A040-3864-4E48-9C9C-47CB01494BDC}">
      <dgm:prSet phldrT="[Texte]" custT="1"/>
      <dgm:spPr/>
      <dgm:t>
        <a:bodyPr/>
        <a:lstStyle/>
        <a:p>
          <a:r>
            <a:rPr lang="fr-FR" sz="2000" b="1" dirty="0" smtClean="0"/>
            <a:t>4.3. </a:t>
          </a:r>
        </a:p>
        <a:p>
          <a:r>
            <a:rPr lang="fr-FR" sz="2000" b="1" dirty="0" smtClean="0"/>
            <a:t>Cohérence</a:t>
          </a:r>
        </a:p>
        <a:p>
          <a:r>
            <a:rPr lang="fr-FR" sz="2000" b="1" dirty="0" smtClean="0"/>
            <a:t>intersectorielle sur le</a:t>
          </a:r>
        </a:p>
        <a:p>
          <a:r>
            <a:rPr lang="fr-FR" sz="2000" b="1" dirty="0" smtClean="0"/>
            <a:t>territoire communal</a:t>
          </a:r>
          <a:endParaRPr lang="fr-FR" sz="2000" b="1" dirty="0"/>
        </a:p>
      </dgm:t>
    </dgm:pt>
    <dgm:pt modelId="{5F4F1AD3-0246-4B52-8F79-0C532F63B435}" type="parTrans" cxnId="{6BB737D3-6B9B-4A33-B6E2-13E49287776F}">
      <dgm:prSet/>
      <dgm:spPr/>
      <dgm:t>
        <a:bodyPr/>
        <a:lstStyle/>
        <a:p>
          <a:endParaRPr lang="fr-FR"/>
        </a:p>
      </dgm:t>
    </dgm:pt>
    <dgm:pt modelId="{CE06B7A3-FCAD-4BD9-998B-04D67C794B9D}" type="sibTrans" cxnId="{6BB737D3-6B9B-4A33-B6E2-13E49287776F}">
      <dgm:prSet/>
      <dgm:spPr/>
      <dgm:t>
        <a:bodyPr/>
        <a:lstStyle/>
        <a:p>
          <a:endParaRPr lang="fr-FR"/>
        </a:p>
      </dgm:t>
    </dgm:pt>
    <dgm:pt modelId="{9FAEB5CB-1C44-424C-97FB-081FD80DAB1A}">
      <dgm:prSet custT="1"/>
      <dgm:spPr/>
      <dgm:t>
        <a:bodyPr/>
        <a:lstStyle/>
        <a:p>
          <a:r>
            <a:rPr lang="fr-FR" sz="2000" b="1" dirty="0" smtClean="0"/>
            <a:t>4.4. Intercommunalité</a:t>
          </a:r>
          <a:endParaRPr lang="fr-FR" sz="2000" b="1" dirty="0"/>
        </a:p>
      </dgm:t>
    </dgm:pt>
    <dgm:pt modelId="{8C8CD2C2-F8FE-438A-9BE9-D946721EC49E}" type="parTrans" cxnId="{E66FA6E0-1361-445F-9F54-FDEC23D63B91}">
      <dgm:prSet/>
      <dgm:spPr/>
      <dgm:t>
        <a:bodyPr/>
        <a:lstStyle/>
        <a:p>
          <a:endParaRPr lang="fr-FR"/>
        </a:p>
      </dgm:t>
    </dgm:pt>
    <dgm:pt modelId="{4C140507-A5C6-4FB8-923B-303104200DF1}" type="sibTrans" cxnId="{E66FA6E0-1361-445F-9F54-FDEC23D63B91}">
      <dgm:prSet/>
      <dgm:spPr/>
      <dgm:t>
        <a:bodyPr/>
        <a:lstStyle/>
        <a:p>
          <a:endParaRPr lang="fr-FR"/>
        </a:p>
      </dgm:t>
    </dgm:pt>
    <dgm:pt modelId="{8B0BDF80-F5BF-46B4-92F2-6EEAE5493ACB}" type="pres">
      <dgm:prSet presAssocID="{5AC9746B-A906-4745-B45F-326E96D1EB8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BAE78125-E200-4CC9-A35C-BD8B64250808}" type="pres">
      <dgm:prSet presAssocID="{5AC9746B-A906-4745-B45F-326E96D1EB88}" presName="hierFlow" presStyleCnt="0"/>
      <dgm:spPr/>
    </dgm:pt>
    <dgm:pt modelId="{2678A907-6D82-4EE1-B7B9-72496A184CEF}" type="pres">
      <dgm:prSet presAssocID="{5AC9746B-A906-4745-B45F-326E96D1EB8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BA2CB15-2685-4A63-940C-5915FDA383EB}" type="pres">
      <dgm:prSet presAssocID="{01692A63-7337-43B8-A8C4-913092581D15}" presName="Name17" presStyleCnt="0"/>
      <dgm:spPr/>
    </dgm:pt>
    <dgm:pt modelId="{804173D6-EC04-44A7-A2B3-983D07F8E562}" type="pres">
      <dgm:prSet presAssocID="{01692A63-7337-43B8-A8C4-913092581D15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F27F191E-E8EB-454C-B86E-4632B8019D7D}" type="pres">
      <dgm:prSet presAssocID="{01692A63-7337-43B8-A8C4-913092581D15}" presName="hierChild2" presStyleCnt="0"/>
      <dgm:spPr/>
    </dgm:pt>
    <dgm:pt modelId="{558426E1-6E73-480C-A48D-DD511969926E}" type="pres">
      <dgm:prSet presAssocID="{E97D1730-B7A4-405A-BD28-946646327BD3}" presName="Name25" presStyleLbl="parChTrans1D2" presStyleIdx="0" presStyleCnt="4"/>
      <dgm:spPr/>
      <dgm:t>
        <a:bodyPr/>
        <a:lstStyle/>
        <a:p>
          <a:endParaRPr lang="fr-FR"/>
        </a:p>
      </dgm:t>
    </dgm:pt>
    <dgm:pt modelId="{3515DC17-5373-4BD2-84AE-D867298B7D18}" type="pres">
      <dgm:prSet presAssocID="{E97D1730-B7A4-405A-BD28-946646327BD3}" presName="connTx" presStyleLbl="parChTrans1D2" presStyleIdx="0" presStyleCnt="4"/>
      <dgm:spPr/>
      <dgm:t>
        <a:bodyPr/>
        <a:lstStyle/>
        <a:p>
          <a:endParaRPr lang="fr-FR"/>
        </a:p>
      </dgm:t>
    </dgm:pt>
    <dgm:pt modelId="{020B67FC-F1B7-4A6F-8F8A-7D9D60A25CAF}" type="pres">
      <dgm:prSet presAssocID="{B1940BC7-FBAD-439B-B86B-1947678DCE9C}" presName="Name30" presStyleCnt="0"/>
      <dgm:spPr/>
    </dgm:pt>
    <dgm:pt modelId="{ED93D154-65D4-4495-A361-6686B60ED737}" type="pres">
      <dgm:prSet presAssocID="{B1940BC7-FBAD-439B-B86B-1947678DCE9C}" presName="level2Shape" presStyleLbl="node2" presStyleIdx="0" presStyleCnt="4" custScaleX="132968"/>
      <dgm:spPr/>
      <dgm:t>
        <a:bodyPr/>
        <a:lstStyle/>
        <a:p>
          <a:endParaRPr lang="fr-FR"/>
        </a:p>
      </dgm:t>
    </dgm:pt>
    <dgm:pt modelId="{7FEBF805-0F79-4145-B18C-17C25D7029AD}" type="pres">
      <dgm:prSet presAssocID="{B1940BC7-FBAD-439B-B86B-1947678DCE9C}" presName="hierChild3" presStyleCnt="0"/>
      <dgm:spPr/>
    </dgm:pt>
    <dgm:pt modelId="{6029B7E3-59C6-4FEF-8191-AD36E2CA2FA6}" type="pres">
      <dgm:prSet presAssocID="{925FEA90-72E3-43F7-B7E6-A1DDF68A037B}" presName="Name25" presStyleLbl="parChTrans1D2" presStyleIdx="1" presStyleCnt="4"/>
      <dgm:spPr/>
      <dgm:t>
        <a:bodyPr/>
        <a:lstStyle/>
        <a:p>
          <a:endParaRPr lang="fr-FR"/>
        </a:p>
      </dgm:t>
    </dgm:pt>
    <dgm:pt modelId="{2EF866A3-B5F8-4678-9CF2-DACCD00348AE}" type="pres">
      <dgm:prSet presAssocID="{925FEA90-72E3-43F7-B7E6-A1DDF68A037B}" presName="connTx" presStyleLbl="parChTrans1D2" presStyleIdx="1" presStyleCnt="4"/>
      <dgm:spPr/>
      <dgm:t>
        <a:bodyPr/>
        <a:lstStyle/>
        <a:p>
          <a:endParaRPr lang="fr-FR"/>
        </a:p>
      </dgm:t>
    </dgm:pt>
    <dgm:pt modelId="{4A3210C9-0223-4209-B9E2-1A398F688ED5}" type="pres">
      <dgm:prSet presAssocID="{80BAB844-5A47-4DC3-B826-FA3A08D1B9EF}" presName="Name30" presStyleCnt="0"/>
      <dgm:spPr/>
    </dgm:pt>
    <dgm:pt modelId="{3FB99213-F29D-426E-BAAF-3BAEB90FC78A}" type="pres">
      <dgm:prSet presAssocID="{80BAB844-5A47-4DC3-B826-FA3A08D1B9EF}" presName="level2Shape" presStyleLbl="node2" presStyleIdx="1" presStyleCnt="4" custScaleX="131002"/>
      <dgm:spPr/>
      <dgm:t>
        <a:bodyPr/>
        <a:lstStyle/>
        <a:p>
          <a:endParaRPr lang="fr-FR"/>
        </a:p>
      </dgm:t>
    </dgm:pt>
    <dgm:pt modelId="{63A79852-CE9D-4820-B83E-BBF378688329}" type="pres">
      <dgm:prSet presAssocID="{80BAB844-5A47-4DC3-B826-FA3A08D1B9EF}" presName="hierChild3" presStyleCnt="0"/>
      <dgm:spPr/>
    </dgm:pt>
    <dgm:pt modelId="{5ADCAEE8-17CE-4A71-BE90-18A1C96E5111}" type="pres">
      <dgm:prSet presAssocID="{5F4F1AD3-0246-4B52-8F79-0C532F63B435}" presName="Name25" presStyleLbl="parChTrans1D2" presStyleIdx="2" presStyleCnt="4"/>
      <dgm:spPr/>
      <dgm:t>
        <a:bodyPr/>
        <a:lstStyle/>
        <a:p>
          <a:endParaRPr lang="fr-FR"/>
        </a:p>
      </dgm:t>
    </dgm:pt>
    <dgm:pt modelId="{00A878F5-FBD2-42B0-89E0-C305EE01498C}" type="pres">
      <dgm:prSet presAssocID="{5F4F1AD3-0246-4B52-8F79-0C532F63B435}" presName="connTx" presStyleLbl="parChTrans1D2" presStyleIdx="2" presStyleCnt="4"/>
      <dgm:spPr/>
      <dgm:t>
        <a:bodyPr/>
        <a:lstStyle/>
        <a:p>
          <a:endParaRPr lang="fr-FR"/>
        </a:p>
      </dgm:t>
    </dgm:pt>
    <dgm:pt modelId="{AD22558D-434E-42DE-82CD-E1E9C2007A2D}" type="pres">
      <dgm:prSet presAssocID="{8D87A040-3864-4E48-9C9C-47CB01494BDC}" presName="Name30" presStyleCnt="0"/>
      <dgm:spPr/>
    </dgm:pt>
    <dgm:pt modelId="{9F58E866-D4BB-4BFF-8DE5-BF118AE83573}" type="pres">
      <dgm:prSet presAssocID="{8D87A040-3864-4E48-9C9C-47CB01494BDC}" presName="level2Shape" presStyleLbl="node2" presStyleIdx="2" presStyleCnt="4" custScaleX="126163"/>
      <dgm:spPr/>
      <dgm:t>
        <a:bodyPr/>
        <a:lstStyle/>
        <a:p>
          <a:endParaRPr lang="fr-FR"/>
        </a:p>
      </dgm:t>
    </dgm:pt>
    <dgm:pt modelId="{1DC6B099-8783-4A7C-AFF8-4BCAE66981D2}" type="pres">
      <dgm:prSet presAssocID="{8D87A040-3864-4E48-9C9C-47CB01494BDC}" presName="hierChild3" presStyleCnt="0"/>
      <dgm:spPr/>
    </dgm:pt>
    <dgm:pt modelId="{DC27A4C0-36ED-4EDB-9C01-E2D4AF056054}" type="pres">
      <dgm:prSet presAssocID="{8C8CD2C2-F8FE-438A-9BE9-D946721EC49E}" presName="Name25" presStyleLbl="parChTrans1D2" presStyleIdx="3" presStyleCnt="4"/>
      <dgm:spPr/>
      <dgm:t>
        <a:bodyPr/>
        <a:lstStyle/>
        <a:p>
          <a:endParaRPr lang="fr-FR"/>
        </a:p>
      </dgm:t>
    </dgm:pt>
    <dgm:pt modelId="{22617260-2C29-403B-85EC-2C44C94E19B1}" type="pres">
      <dgm:prSet presAssocID="{8C8CD2C2-F8FE-438A-9BE9-D946721EC49E}" presName="connTx" presStyleLbl="parChTrans1D2" presStyleIdx="3" presStyleCnt="4"/>
      <dgm:spPr/>
      <dgm:t>
        <a:bodyPr/>
        <a:lstStyle/>
        <a:p>
          <a:endParaRPr lang="fr-FR"/>
        </a:p>
      </dgm:t>
    </dgm:pt>
    <dgm:pt modelId="{E41632F9-695E-40F3-ACB3-4D621A246A55}" type="pres">
      <dgm:prSet presAssocID="{9FAEB5CB-1C44-424C-97FB-081FD80DAB1A}" presName="Name30" presStyleCnt="0"/>
      <dgm:spPr/>
    </dgm:pt>
    <dgm:pt modelId="{1175BFEA-9C83-49EF-A787-20955F7C825C}" type="pres">
      <dgm:prSet presAssocID="{9FAEB5CB-1C44-424C-97FB-081FD80DAB1A}" presName="level2Shape" presStyleLbl="node2" presStyleIdx="3" presStyleCnt="4" custScaleX="123289"/>
      <dgm:spPr/>
      <dgm:t>
        <a:bodyPr/>
        <a:lstStyle/>
        <a:p>
          <a:endParaRPr lang="fr-FR"/>
        </a:p>
      </dgm:t>
    </dgm:pt>
    <dgm:pt modelId="{F1D6A580-5DA6-449C-A5C3-259FFEC1C282}" type="pres">
      <dgm:prSet presAssocID="{9FAEB5CB-1C44-424C-97FB-081FD80DAB1A}" presName="hierChild3" presStyleCnt="0"/>
      <dgm:spPr/>
    </dgm:pt>
    <dgm:pt modelId="{94FC66C6-F000-404D-9622-2597331A0512}" type="pres">
      <dgm:prSet presAssocID="{5AC9746B-A906-4745-B45F-326E96D1EB88}" presName="bgShapesFlow" presStyleCnt="0"/>
      <dgm:spPr/>
    </dgm:pt>
  </dgm:ptLst>
  <dgm:cxnLst>
    <dgm:cxn modelId="{4EE20B0B-B3D7-4398-9985-F4851C4FB749}" type="presOf" srcId="{8D87A040-3864-4E48-9C9C-47CB01494BDC}" destId="{9F58E866-D4BB-4BFF-8DE5-BF118AE83573}" srcOrd="0" destOrd="0" presId="urn:microsoft.com/office/officeart/2005/8/layout/hierarchy5"/>
    <dgm:cxn modelId="{80BE0DBE-AC4E-4782-8F3C-CE468BFB65DE}" type="presOf" srcId="{8C8CD2C2-F8FE-438A-9BE9-D946721EC49E}" destId="{DC27A4C0-36ED-4EDB-9C01-E2D4AF056054}" srcOrd="0" destOrd="0" presId="urn:microsoft.com/office/officeart/2005/8/layout/hierarchy5"/>
    <dgm:cxn modelId="{25DB6379-0D46-4FF5-808E-975BF3059607}" type="presOf" srcId="{5F4F1AD3-0246-4B52-8F79-0C532F63B435}" destId="{5ADCAEE8-17CE-4A71-BE90-18A1C96E5111}" srcOrd="0" destOrd="0" presId="urn:microsoft.com/office/officeart/2005/8/layout/hierarchy5"/>
    <dgm:cxn modelId="{679FDFA3-8B3D-462C-A04E-070DCB8D11BA}" type="presOf" srcId="{5AC9746B-A906-4745-B45F-326E96D1EB88}" destId="{8B0BDF80-F5BF-46B4-92F2-6EEAE5493ACB}" srcOrd="0" destOrd="0" presId="urn:microsoft.com/office/officeart/2005/8/layout/hierarchy5"/>
    <dgm:cxn modelId="{E7B0CCFC-6A2D-409C-B5A1-A8CE3805C757}" type="presOf" srcId="{01692A63-7337-43B8-A8C4-913092581D15}" destId="{804173D6-EC04-44A7-A2B3-983D07F8E562}" srcOrd="0" destOrd="0" presId="urn:microsoft.com/office/officeart/2005/8/layout/hierarchy5"/>
    <dgm:cxn modelId="{E66FA6E0-1361-445F-9F54-FDEC23D63B91}" srcId="{01692A63-7337-43B8-A8C4-913092581D15}" destId="{9FAEB5CB-1C44-424C-97FB-081FD80DAB1A}" srcOrd="3" destOrd="0" parTransId="{8C8CD2C2-F8FE-438A-9BE9-D946721EC49E}" sibTransId="{4C140507-A5C6-4FB8-923B-303104200DF1}"/>
    <dgm:cxn modelId="{85F7DE38-7D3D-4578-96CE-CA4B25B242F7}" srcId="{01692A63-7337-43B8-A8C4-913092581D15}" destId="{80BAB844-5A47-4DC3-B826-FA3A08D1B9EF}" srcOrd="1" destOrd="0" parTransId="{925FEA90-72E3-43F7-B7E6-A1DDF68A037B}" sibTransId="{B6B3E596-7276-4E14-97B0-7C6076B78D45}"/>
    <dgm:cxn modelId="{D9BD10AB-A28E-46B8-9BF8-F89444239AB2}" type="presOf" srcId="{E97D1730-B7A4-405A-BD28-946646327BD3}" destId="{3515DC17-5373-4BD2-84AE-D867298B7D18}" srcOrd="1" destOrd="0" presId="urn:microsoft.com/office/officeart/2005/8/layout/hierarchy5"/>
    <dgm:cxn modelId="{7B6088F7-3BAE-49A7-B4BE-B2AC92AFC3DA}" type="presOf" srcId="{925FEA90-72E3-43F7-B7E6-A1DDF68A037B}" destId="{6029B7E3-59C6-4FEF-8191-AD36E2CA2FA6}" srcOrd="0" destOrd="0" presId="urn:microsoft.com/office/officeart/2005/8/layout/hierarchy5"/>
    <dgm:cxn modelId="{6CA47B35-9202-4564-8215-4C1E2B7DE4EC}" type="presOf" srcId="{B1940BC7-FBAD-439B-B86B-1947678DCE9C}" destId="{ED93D154-65D4-4495-A361-6686B60ED737}" srcOrd="0" destOrd="0" presId="urn:microsoft.com/office/officeart/2005/8/layout/hierarchy5"/>
    <dgm:cxn modelId="{45CB9557-E3E2-44D7-970F-90A8A729BF8E}" type="presOf" srcId="{5F4F1AD3-0246-4B52-8F79-0C532F63B435}" destId="{00A878F5-FBD2-42B0-89E0-C305EE01498C}" srcOrd="1" destOrd="0" presId="urn:microsoft.com/office/officeart/2005/8/layout/hierarchy5"/>
    <dgm:cxn modelId="{6BB737D3-6B9B-4A33-B6E2-13E49287776F}" srcId="{01692A63-7337-43B8-A8C4-913092581D15}" destId="{8D87A040-3864-4E48-9C9C-47CB01494BDC}" srcOrd="2" destOrd="0" parTransId="{5F4F1AD3-0246-4B52-8F79-0C532F63B435}" sibTransId="{CE06B7A3-FCAD-4BD9-998B-04D67C794B9D}"/>
    <dgm:cxn modelId="{9F239309-39BD-4080-908D-CEEFE13AC3E9}" srcId="{01692A63-7337-43B8-A8C4-913092581D15}" destId="{B1940BC7-FBAD-439B-B86B-1947678DCE9C}" srcOrd="0" destOrd="0" parTransId="{E97D1730-B7A4-405A-BD28-946646327BD3}" sibTransId="{A30EE0D9-A443-464F-901F-17110B1CBD00}"/>
    <dgm:cxn modelId="{096BA95D-1F74-49FA-B7C0-1B633FF0E77B}" type="presOf" srcId="{9FAEB5CB-1C44-424C-97FB-081FD80DAB1A}" destId="{1175BFEA-9C83-49EF-A787-20955F7C825C}" srcOrd="0" destOrd="0" presId="urn:microsoft.com/office/officeart/2005/8/layout/hierarchy5"/>
    <dgm:cxn modelId="{E3A25AC5-FF85-4D9B-BA9F-03EDC2E93D79}" type="presOf" srcId="{925FEA90-72E3-43F7-B7E6-A1DDF68A037B}" destId="{2EF866A3-B5F8-4678-9CF2-DACCD00348AE}" srcOrd="1" destOrd="0" presId="urn:microsoft.com/office/officeart/2005/8/layout/hierarchy5"/>
    <dgm:cxn modelId="{2A630F52-7D96-4D21-842E-0D2C735F631B}" srcId="{5AC9746B-A906-4745-B45F-326E96D1EB88}" destId="{01692A63-7337-43B8-A8C4-913092581D15}" srcOrd="0" destOrd="0" parTransId="{98CCAD09-0C3F-43C9-9F5D-FAABF22A23E0}" sibTransId="{45FC282B-EE10-42BA-B4C7-93FA1B55BB45}"/>
    <dgm:cxn modelId="{83F84759-82F7-4181-8A29-CC2317F63BFA}" type="presOf" srcId="{80BAB844-5A47-4DC3-B826-FA3A08D1B9EF}" destId="{3FB99213-F29D-426E-BAAF-3BAEB90FC78A}" srcOrd="0" destOrd="0" presId="urn:microsoft.com/office/officeart/2005/8/layout/hierarchy5"/>
    <dgm:cxn modelId="{5989005B-5D96-44AD-A248-5A3045AC323D}" type="presOf" srcId="{8C8CD2C2-F8FE-438A-9BE9-D946721EC49E}" destId="{22617260-2C29-403B-85EC-2C44C94E19B1}" srcOrd="1" destOrd="0" presId="urn:microsoft.com/office/officeart/2005/8/layout/hierarchy5"/>
    <dgm:cxn modelId="{8299FB12-797D-41FD-949A-03DEDC1BBDA8}" type="presOf" srcId="{E97D1730-B7A4-405A-BD28-946646327BD3}" destId="{558426E1-6E73-480C-A48D-DD511969926E}" srcOrd="0" destOrd="0" presId="urn:microsoft.com/office/officeart/2005/8/layout/hierarchy5"/>
    <dgm:cxn modelId="{7C853739-97CE-4F21-8A95-6B0936A864D0}" type="presParOf" srcId="{8B0BDF80-F5BF-46B4-92F2-6EEAE5493ACB}" destId="{BAE78125-E200-4CC9-A35C-BD8B64250808}" srcOrd="0" destOrd="0" presId="urn:microsoft.com/office/officeart/2005/8/layout/hierarchy5"/>
    <dgm:cxn modelId="{01EE4836-1B7E-44B7-A37A-FF3DE16BCD42}" type="presParOf" srcId="{BAE78125-E200-4CC9-A35C-BD8B64250808}" destId="{2678A907-6D82-4EE1-B7B9-72496A184CEF}" srcOrd="0" destOrd="0" presId="urn:microsoft.com/office/officeart/2005/8/layout/hierarchy5"/>
    <dgm:cxn modelId="{78A6D993-2A71-4B3C-B4E1-9F44C1B556FD}" type="presParOf" srcId="{2678A907-6D82-4EE1-B7B9-72496A184CEF}" destId="{ABA2CB15-2685-4A63-940C-5915FDA383EB}" srcOrd="0" destOrd="0" presId="urn:microsoft.com/office/officeart/2005/8/layout/hierarchy5"/>
    <dgm:cxn modelId="{84472A7E-FAF6-40E8-A2EC-4A2C383603A9}" type="presParOf" srcId="{ABA2CB15-2685-4A63-940C-5915FDA383EB}" destId="{804173D6-EC04-44A7-A2B3-983D07F8E562}" srcOrd="0" destOrd="0" presId="urn:microsoft.com/office/officeart/2005/8/layout/hierarchy5"/>
    <dgm:cxn modelId="{A153435A-0D2C-410F-B093-A34939C65E96}" type="presParOf" srcId="{ABA2CB15-2685-4A63-940C-5915FDA383EB}" destId="{F27F191E-E8EB-454C-B86E-4632B8019D7D}" srcOrd="1" destOrd="0" presId="urn:microsoft.com/office/officeart/2005/8/layout/hierarchy5"/>
    <dgm:cxn modelId="{28D58BE2-E31F-4F1B-88B2-85CF97CFB821}" type="presParOf" srcId="{F27F191E-E8EB-454C-B86E-4632B8019D7D}" destId="{558426E1-6E73-480C-A48D-DD511969926E}" srcOrd="0" destOrd="0" presId="urn:microsoft.com/office/officeart/2005/8/layout/hierarchy5"/>
    <dgm:cxn modelId="{E813AB3C-5F64-4E04-8FBF-F160721DE697}" type="presParOf" srcId="{558426E1-6E73-480C-A48D-DD511969926E}" destId="{3515DC17-5373-4BD2-84AE-D867298B7D18}" srcOrd="0" destOrd="0" presId="urn:microsoft.com/office/officeart/2005/8/layout/hierarchy5"/>
    <dgm:cxn modelId="{87FFD3C1-0C5B-4376-8303-02BB5EE5BB7C}" type="presParOf" srcId="{F27F191E-E8EB-454C-B86E-4632B8019D7D}" destId="{020B67FC-F1B7-4A6F-8F8A-7D9D60A25CAF}" srcOrd="1" destOrd="0" presId="urn:microsoft.com/office/officeart/2005/8/layout/hierarchy5"/>
    <dgm:cxn modelId="{D73F3C4B-3AD9-4E4A-8EB8-8335EB33A8F7}" type="presParOf" srcId="{020B67FC-F1B7-4A6F-8F8A-7D9D60A25CAF}" destId="{ED93D154-65D4-4495-A361-6686B60ED737}" srcOrd="0" destOrd="0" presId="urn:microsoft.com/office/officeart/2005/8/layout/hierarchy5"/>
    <dgm:cxn modelId="{D9F7F9DD-6E5A-47BA-8F56-466B3FD8E3E5}" type="presParOf" srcId="{020B67FC-F1B7-4A6F-8F8A-7D9D60A25CAF}" destId="{7FEBF805-0F79-4145-B18C-17C25D7029AD}" srcOrd="1" destOrd="0" presId="urn:microsoft.com/office/officeart/2005/8/layout/hierarchy5"/>
    <dgm:cxn modelId="{DFA80FE3-B5EE-4774-B5D5-46795E25A8E9}" type="presParOf" srcId="{F27F191E-E8EB-454C-B86E-4632B8019D7D}" destId="{6029B7E3-59C6-4FEF-8191-AD36E2CA2FA6}" srcOrd="2" destOrd="0" presId="urn:microsoft.com/office/officeart/2005/8/layout/hierarchy5"/>
    <dgm:cxn modelId="{49CAF0A6-56DD-4D6F-B01E-680CBE6401E3}" type="presParOf" srcId="{6029B7E3-59C6-4FEF-8191-AD36E2CA2FA6}" destId="{2EF866A3-B5F8-4678-9CF2-DACCD00348AE}" srcOrd="0" destOrd="0" presId="urn:microsoft.com/office/officeart/2005/8/layout/hierarchy5"/>
    <dgm:cxn modelId="{44F73F71-2BF3-4E3D-A5C5-C3250B2CC1B1}" type="presParOf" srcId="{F27F191E-E8EB-454C-B86E-4632B8019D7D}" destId="{4A3210C9-0223-4209-B9E2-1A398F688ED5}" srcOrd="3" destOrd="0" presId="urn:microsoft.com/office/officeart/2005/8/layout/hierarchy5"/>
    <dgm:cxn modelId="{ABA3FEAC-C7BA-4EA2-A1EA-E8D016E3BB76}" type="presParOf" srcId="{4A3210C9-0223-4209-B9E2-1A398F688ED5}" destId="{3FB99213-F29D-426E-BAAF-3BAEB90FC78A}" srcOrd="0" destOrd="0" presId="urn:microsoft.com/office/officeart/2005/8/layout/hierarchy5"/>
    <dgm:cxn modelId="{76A8E296-4366-4383-A6C8-5979A070AC9B}" type="presParOf" srcId="{4A3210C9-0223-4209-B9E2-1A398F688ED5}" destId="{63A79852-CE9D-4820-B83E-BBF378688329}" srcOrd="1" destOrd="0" presId="urn:microsoft.com/office/officeart/2005/8/layout/hierarchy5"/>
    <dgm:cxn modelId="{5DC2DD0F-DFD1-4BD0-B924-810C775E1999}" type="presParOf" srcId="{F27F191E-E8EB-454C-B86E-4632B8019D7D}" destId="{5ADCAEE8-17CE-4A71-BE90-18A1C96E5111}" srcOrd="4" destOrd="0" presId="urn:microsoft.com/office/officeart/2005/8/layout/hierarchy5"/>
    <dgm:cxn modelId="{406FA5AB-A21C-47CA-A215-1A919D2239A1}" type="presParOf" srcId="{5ADCAEE8-17CE-4A71-BE90-18A1C96E5111}" destId="{00A878F5-FBD2-42B0-89E0-C305EE01498C}" srcOrd="0" destOrd="0" presId="urn:microsoft.com/office/officeart/2005/8/layout/hierarchy5"/>
    <dgm:cxn modelId="{5C8BE351-DE95-4284-92DE-96FA30284E3B}" type="presParOf" srcId="{F27F191E-E8EB-454C-B86E-4632B8019D7D}" destId="{AD22558D-434E-42DE-82CD-E1E9C2007A2D}" srcOrd="5" destOrd="0" presId="urn:microsoft.com/office/officeart/2005/8/layout/hierarchy5"/>
    <dgm:cxn modelId="{C0A50D84-7B72-4FB2-89ED-A9F109FC6240}" type="presParOf" srcId="{AD22558D-434E-42DE-82CD-E1E9C2007A2D}" destId="{9F58E866-D4BB-4BFF-8DE5-BF118AE83573}" srcOrd="0" destOrd="0" presId="urn:microsoft.com/office/officeart/2005/8/layout/hierarchy5"/>
    <dgm:cxn modelId="{1610DB9F-61DE-44E0-BC6F-1DAFF5CE284A}" type="presParOf" srcId="{AD22558D-434E-42DE-82CD-E1E9C2007A2D}" destId="{1DC6B099-8783-4A7C-AFF8-4BCAE66981D2}" srcOrd="1" destOrd="0" presId="urn:microsoft.com/office/officeart/2005/8/layout/hierarchy5"/>
    <dgm:cxn modelId="{FD7FF730-E3DC-4DFD-BAF0-77D19E965385}" type="presParOf" srcId="{F27F191E-E8EB-454C-B86E-4632B8019D7D}" destId="{DC27A4C0-36ED-4EDB-9C01-E2D4AF056054}" srcOrd="6" destOrd="0" presId="urn:microsoft.com/office/officeart/2005/8/layout/hierarchy5"/>
    <dgm:cxn modelId="{FADB7C4A-E02C-44C3-B8B5-E62F082D5BE1}" type="presParOf" srcId="{DC27A4C0-36ED-4EDB-9C01-E2D4AF056054}" destId="{22617260-2C29-403B-85EC-2C44C94E19B1}" srcOrd="0" destOrd="0" presId="urn:microsoft.com/office/officeart/2005/8/layout/hierarchy5"/>
    <dgm:cxn modelId="{5D1BF86F-BA87-4F79-AB54-0F77F69132E2}" type="presParOf" srcId="{F27F191E-E8EB-454C-B86E-4632B8019D7D}" destId="{E41632F9-695E-40F3-ACB3-4D621A246A55}" srcOrd="7" destOrd="0" presId="urn:microsoft.com/office/officeart/2005/8/layout/hierarchy5"/>
    <dgm:cxn modelId="{37E78FA4-4915-4986-8B93-7AB9FB72C8BE}" type="presParOf" srcId="{E41632F9-695E-40F3-ACB3-4D621A246A55}" destId="{1175BFEA-9C83-49EF-A787-20955F7C825C}" srcOrd="0" destOrd="0" presId="urn:microsoft.com/office/officeart/2005/8/layout/hierarchy5"/>
    <dgm:cxn modelId="{A642A2E3-C9FA-40B2-975C-705DB8D5D80F}" type="presParOf" srcId="{E41632F9-695E-40F3-ACB3-4D621A246A55}" destId="{F1D6A580-5DA6-449C-A5C3-259FFEC1C282}" srcOrd="1" destOrd="0" presId="urn:microsoft.com/office/officeart/2005/8/layout/hierarchy5"/>
    <dgm:cxn modelId="{D8EED1B4-3A04-46E3-9B9B-ADADE4266758}" type="presParOf" srcId="{8B0BDF80-F5BF-46B4-92F2-6EEAE5493ACB}" destId="{94FC66C6-F000-404D-9622-2597331A0512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B004-DD08-46E8-88A5-10F54503477C}" type="datetimeFigureOut">
              <a:rPr lang="fr-FR" smtClean="0"/>
              <a:t>19/10/2012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55BF-5730-4D96-895C-81B41F4BCE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4919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B004-DD08-46E8-88A5-10F54503477C}" type="datetimeFigureOut">
              <a:rPr lang="fr-FR" smtClean="0"/>
              <a:t>19/10/2012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55BF-5730-4D96-895C-81B41F4BCE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1209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B004-DD08-46E8-88A5-10F54503477C}" type="datetimeFigureOut">
              <a:rPr lang="fr-FR" smtClean="0"/>
              <a:t>19/10/2012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55BF-5730-4D96-895C-81B41F4BCE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594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B004-DD08-46E8-88A5-10F54503477C}" type="datetimeFigureOut">
              <a:rPr lang="fr-FR" smtClean="0"/>
              <a:t>19/10/2012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55BF-5730-4D96-895C-81B41F4BCE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6501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B004-DD08-46E8-88A5-10F54503477C}" type="datetimeFigureOut">
              <a:rPr lang="fr-FR" smtClean="0"/>
              <a:t>19/10/2012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55BF-5730-4D96-895C-81B41F4BCE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52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B004-DD08-46E8-88A5-10F54503477C}" type="datetimeFigureOut">
              <a:rPr lang="fr-FR" smtClean="0"/>
              <a:t>19/10/2012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55BF-5730-4D96-895C-81B41F4BCE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7120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B004-DD08-46E8-88A5-10F54503477C}" type="datetimeFigureOut">
              <a:rPr lang="fr-FR" smtClean="0"/>
              <a:t>19/10/2012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55BF-5730-4D96-895C-81B41F4BCE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086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B004-DD08-46E8-88A5-10F54503477C}" type="datetimeFigureOut">
              <a:rPr lang="fr-FR" smtClean="0"/>
              <a:t>19/10/2012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55BF-5730-4D96-895C-81B41F4BCE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0120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B004-DD08-46E8-88A5-10F54503477C}" type="datetimeFigureOut">
              <a:rPr lang="fr-FR" smtClean="0"/>
              <a:t>19/10/2012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55BF-5730-4D96-895C-81B41F4BCE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533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B004-DD08-46E8-88A5-10F54503477C}" type="datetimeFigureOut">
              <a:rPr lang="fr-FR" smtClean="0"/>
              <a:t>19/10/2012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55BF-5730-4D96-895C-81B41F4BCE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674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B004-DD08-46E8-88A5-10F54503477C}" type="datetimeFigureOut">
              <a:rPr lang="fr-FR" smtClean="0"/>
              <a:t>19/10/2012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55BF-5730-4D96-895C-81B41F4BCE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70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DB004-DD08-46E8-88A5-10F54503477C}" type="datetimeFigureOut">
              <a:rPr lang="fr-FR" smtClean="0"/>
              <a:t>19/10/2012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955BF-5730-4D96-895C-81B41F4BCE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628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H:\Photos_Youbi\Siège commune jerada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8712968" cy="65527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9150" y="3068960"/>
            <a:ext cx="8928992" cy="920259"/>
          </a:xfrm>
        </p:spPr>
        <p:txBody>
          <a:bodyPr>
            <a:noAutofit/>
          </a:bodyPr>
          <a:lstStyle/>
          <a:p>
            <a:pPr algn="l"/>
            <a:r>
              <a:rPr lang="x-none" sz="2500" b="1">
                <a:solidFill>
                  <a:srgbClr val="FFFF00"/>
                </a:solidFill>
              </a:rPr>
              <a:t>CADRE METHODOLOGIQUE </a:t>
            </a:r>
            <a:r>
              <a:rPr lang="x-none" sz="2500" b="1" smtClean="0">
                <a:solidFill>
                  <a:srgbClr val="FFFF00"/>
                </a:solidFill>
              </a:rPr>
              <a:t>DE </a:t>
            </a:r>
            <a:r>
              <a:rPr lang="x-none" sz="2500" b="1">
                <a:solidFill>
                  <a:srgbClr val="FFFF00"/>
                </a:solidFill>
              </a:rPr>
              <a:t>SUIVI EVALUATION </a:t>
            </a:r>
            <a:r>
              <a:rPr lang="x-none" sz="2500" b="1" smtClean="0">
                <a:solidFill>
                  <a:srgbClr val="FFFF00"/>
                </a:solidFill>
              </a:rPr>
              <a:t>DE </a:t>
            </a:r>
            <a:r>
              <a:rPr lang="x-none" sz="2500" b="1">
                <a:solidFill>
                  <a:srgbClr val="FFFF00"/>
                </a:solidFill>
              </a:rPr>
              <a:t>LA GOUVERNANCE LOCALE </a:t>
            </a:r>
            <a:r>
              <a:rPr lang="x-none" sz="2500" b="1" smtClean="0">
                <a:solidFill>
                  <a:srgbClr val="FFFF00"/>
                </a:solidFill>
              </a:rPr>
              <a:t>ET </a:t>
            </a:r>
            <a:r>
              <a:rPr lang="x-none" sz="2500" b="1">
                <a:solidFill>
                  <a:srgbClr val="FFFF00"/>
                </a:solidFill>
              </a:rPr>
              <a:t>DE LA CONVERGENCE TERRITORIALE</a:t>
            </a:r>
            <a:r>
              <a:rPr lang="fr-FR" sz="3000" b="1" dirty="0"/>
              <a:t/>
            </a:r>
            <a:br>
              <a:rPr lang="fr-FR" sz="3000" b="1" dirty="0"/>
            </a:br>
            <a:endParaRPr lang="fr-FR" sz="3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3568" y="3886200"/>
            <a:ext cx="7088832" cy="2495128"/>
          </a:xfrm>
        </p:spPr>
        <p:txBody>
          <a:bodyPr>
            <a:normAutofit/>
          </a:bodyPr>
          <a:lstStyle/>
          <a:p>
            <a:r>
              <a:rPr lang="fr-FR" sz="25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Etude-test </a:t>
            </a:r>
            <a:r>
              <a:rPr lang="fr-FR" sz="25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: </a:t>
            </a:r>
          </a:p>
          <a:p>
            <a:r>
              <a:rPr lang="fr-FR" sz="4500" b="1" dirty="0" smtClean="0">
                <a:solidFill>
                  <a:srgbClr val="FFFF00"/>
                </a:solidFill>
              </a:rPr>
              <a:t>Commune </a:t>
            </a:r>
            <a:r>
              <a:rPr lang="fr-FR" sz="4500" b="1" dirty="0">
                <a:solidFill>
                  <a:srgbClr val="FFFF00"/>
                </a:solidFill>
              </a:rPr>
              <a:t>urbaine de </a:t>
            </a:r>
            <a:r>
              <a:rPr lang="fr-FR" sz="4500" b="1" dirty="0" smtClean="0">
                <a:solidFill>
                  <a:srgbClr val="FFFF00"/>
                </a:solidFill>
              </a:rPr>
              <a:t>Jerada</a:t>
            </a:r>
            <a:r>
              <a:rPr lang="fr-FR" sz="2500" b="1" dirty="0" smtClean="0">
                <a:solidFill>
                  <a:schemeClr val="bg1"/>
                </a:solidFill>
              </a:rPr>
              <a:t> </a:t>
            </a:r>
            <a:r>
              <a:rPr lang="fr-FR" sz="2000" b="1" dirty="0" smtClean="0">
                <a:solidFill>
                  <a:schemeClr val="bg1"/>
                </a:solidFill>
              </a:rPr>
              <a:t>Groupe </a:t>
            </a:r>
            <a:r>
              <a:rPr lang="fr-FR" sz="2000" b="1" dirty="0">
                <a:solidFill>
                  <a:schemeClr val="bg1"/>
                </a:solidFill>
              </a:rPr>
              <a:t>de Travail Gouvernance, Intégration, Convergence</a:t>
            </a:r>
          </a:p>
          <a:p>
            <a:r>
              <a:rPr lang="fr-FR" sz="2000" b="1" dirty="0" smtClean="0">
                <a:solidFill>
                  <a:schemeClr val="tx1"/>
                </a:solidFill>
              </a:rPr>
              <a:t>ONDH</a:t>
            </a:r>
            <a:r>
              <a:rPr lang="fr-FR" sz="2000" b="1" dirty="0">
                <a:solidFill>
                  <a:schemeClr val="tx1"/>
                </a:solidFill>
              </a:rPr>
              <a:t>, Rabat, 19 octobre 2012</a:t>
            </a:r>
          </a:p>
          <a:p>
            <a:endParaRPr lang="fr-FR" sz="25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fr-FR" sz="2500" dirty="0"/>
          </a:p>
        </p:txBody>
      </p:sp>
      <p:pic>
        <p:nvPicPr>
          <p:cNvPr id="4" name="Imag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584176" cy="14401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107504" y="1551232"/>
            <a:ext cx="1584176" cy="69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FFFF00"/>
                </a:solidFill>
                <a:effectLst/>
                <a:latin typeface="Calibri"/>
                <a:ea typeface="Times New Roman"/>
                <a:cs typeface="Arial"/>
              </a:rPr>
              <a:t>Royaume du Maroc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FFFF00"/>
                </a:solidFill>
                <a:effectLst/>
                <a:latin typeface="Calibri"/>
                <a:ea typeface="Times New Roman"/>
                <a:cs typeface="Arial"/>
              </a:rPr>
              <a:t>Chef du Gouvernement</a:t>
            </a:r>
          </a:p>
        </p:txBody>
      </p:sp>
    </p:spTree>
    <p:extLst>
      <p:ext uri="{BB962C8B-B14F-4D97-AF65-F5344CB8AC3E}">
        <p14:creationId xmlns:p14="http://schemas.microsoft.com/office/powerpoint/2010/main" val="420020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solidFill>
            <a:srgbClr val="00B050">
              <a:alpha val="94000"/>
            </a:srgbClr>
          </a:solidFill>
        </p:spPr>
      </p:pic>
      <p:sp>
        <p:nvSpPr>
          <p:cNvPr id="11" name="Forme libre 10"/>
          <p:cNvSpPr/>
          <p:nvPr/>
        </p:nvSpPr>
        <p:spPr>
          <a:xfrm>
            <a:off x="4067944" y="83493"/>
            <a:ext cx="5071463" cy="6186678"/>
          </a:xfrm>
          <a:custGeom>
            <a:avLst/>
            <a:gdLst>
              <a:gd name="connsiteX0" fmla="*/ 2643308 w 5071463"/>
              <a:gd name="connsiteY0" fmla="*/ 108608 h 6186678"/>
              <a:gd name="connsiteX1" fmla="*/ 2643308 w 5071463"/>
              <a:gd name="connsiteY1" fmla="*/ 108608 h 6186678"/>
              <a:gd name="connsiteX2" fmla="*/ 2712464 w 5071463"/>
              <a:gd name="connsiteY2" fmla="*/ 93240 h 6186678"/>
              <a:gd name="connsiteX3" fmla="*/ 2743200 w 5071463"/>
              <a:gd name="connsiteY3" fmla="*/ 85556 h 6186678"/>
              <a:gd name="connsiteX4" fmla="*/ 2843093 w 5071463"/>
              <a:gd name="connsiteY4" fmla="*/ 100924 h 6186678"/>
              <a:gd name="connsiteX5" fmla="*/ 2889197 w 5071463"/>
              <a:gd name="connsiteY5" fmla="*/ 93240 h 6186678"/>
              <a:gd name="connsiteX6" fmla="*/ 2950669 w 5071463"/>
              <a:gd name="connsiteY6" fmla="*/ 77872 h 6186678"/>
              <a:gd name="connsiteX7" fmla="*/ 2996774 w 5071463"/>
              <a:gd name="connsiteY7" fmla="*/ 70188 h 6186678"/>
              <a:gd name="connsiteX8" fmla="*/ 3027510 w 5071463"/>
              <a:gd name="connsiteY8" fmla="*/ 62504 h 6186678"/>
              <a:gd name="connsiteX9" fmla="*/ 3127402 w 5071463"/>
              <a:gd name="connsiteY9" fmla="*/ 47136 h 6186678"/>
              <a:gd name="connsiteX10" fmla="*/ 3227295 w 5071463"/>
              <a:gd name="connsiteY10" fmla="*/ 54820 h 6186678"/>
              <a:gd name="connsiteX11" fmla="*/ 3250347 w 5071463"/>
              <a:gd name="connsiteY11" fmla="*/ 62504 h 6186678"/>
              <a:gd name="connsiteX12" fmla="*/ 3281083 w 5071463"/>
              <a:gd name="connsiteY12" fmla="*/ 70188 h 6186678"/>
              <a:gd name="connsiteX13" fmla="*/ 3380975 w 5071463"/>
              <a:gd name="connsiteY13" fmla="*/ 62504 h 6186678"/>
              <a:gd name="connsiteX14" fmla="*/ 3742125 w 5071463"/>
              <a:gd name="connsiteY14" fmla="*/ 47136 h 6186678"/>
              <a:gd name="connsiteX15" fmla="*/ 3842017 w 5071463"/>
              <a:gd name="connsiteY15" fmla="*/ 62504 h 6186678"/>
              <a:gd name="connsiteX16" fmla="*/ 3888121 w 5071463"/>
              <a:gd name="connsiteY16" fmla="*/ 93240 h 6186678"/>
              <a:gd name="connsiteX17" fmla="*/ 3903490 w 5071463"/>
              <a:gd name="connsiteY17" fmla="*/ 108608 h 6186678"/>
              <a:gd name="connsiteX18" fmla="*/ 3926542 w 5071463"/>
              <a:gd name="connsiteY18" fmla="*/ 116292 h 6186678"/>
              <a:gd name="connsiteX19" fmla="*/ 3972646 w 5071463"/>
              <a:gd name="connsiteY19" fmla="*/ 147028 h 6186678"/>
              <a:gd name="connsiteX20" fmla="*/ 3980330 w 5071463"/>
              <a:gd name="connsiteY20" fmla="*/ 170080 h 6186678"/>
              <a:gd name="connsiteX21" fmla="*/ 4003382 w 5071463"/>
              <a:gd name="connsiteY21" fmla="*/ 193132 h 6186678"/>
              <a:gd name="connsiteX22" fmla="*/ 4049486 w 5071463"/>
              <a:gd name="connsiteY22" fmla="*/ 223868 h 6186678"/>
              <a:gd name="connsiteX23" fmla="*/ 4072538 w 5071463"/>
              <a:gd name="connsiteY23" fmla="*/ 239236 h 6186678"/>
              <a:gd name="connsiteX24" fmla="*/ 4118642 w 5071463"/>
              <a:gd name="connsiteY24" fmla="*/ 262289 h 6186678"/>
              <a:gd name="connsiteX25" fmla="*/ 4141695 w 5071463"/>
              <a:gd name="connsiteY25" fmla="*/ 277657 h 6186678"/>
              <a:gd name="connsiteX26" fmla="*/ 4187799 w 5071463"/>
              <a:gd name="connsiteY26" fmla="*/ 293025 h 6186678"/>
              <a:gd name="connsiteX27" fmla="*/ 4210851 w 5071463"/>
              <a:gd name="connsiteY27" fmla="*/ 300709 h 6186678"/>
              <a:gd name="connsiteX28" fmla="*/ 4256955 w 5071463"/>
              <a:gd name="connsiteY28" fmla="*/ 323761 h 6186678"/>
              <a:gd name="connsiteX29" fmla="*/ 4280007 w 5071463"/>
              <a:gd name="connsiteY29" fmla="*/ 339129 h 6186678"/>
              <a:gd name="connsiteX30" fmla="*/ 4387584 w 5071463"/>
              <a:gd name="connsiteY30" fmla="*/ 354497 h 6186678"/>
              <a:gd name="connsiteX31" fmla="*/ 4456740 w 5071463"/>
              <a:gd name="connsiteY31" fmla="*/ 354497 h 6186678"/>
              <a:gd name="connsiteX32" fmla="*/ 4556632 w 5071463"/>
              <a:gd name="connsiteY32" fmla="*/ 346813 h 6186678"/>
              <a:gd name="connsiteX33" fmla="*/ 4610421 w 5071463"/>
              <a:gd name="connsiteY33" fmla="*/ 316077 h 6186678"/>
              <a:gd name="connsiteX34" fmla="*/ 4656525 w 5071463"/>
              <a:gd name="connsiteY34" fmla="*/ 285341 h 6186678"/>
              <a:gd name="connsiteX35" fmla="*/ 4679577 w 5071463"/>
              <a:gd name="connsiteY35" fmla="*/ 269973 h 6186678"/>
              <a:gd name="connsiteX36" fmla="*/ 4687261 w 5071463"/>
              <a:gd name="connsiteY36" fmla="*/ 246920 h 6186678"/>
              <a:gd name="connsiteX37" fmla="*/ 4710313 w 5071463"/>
              <a:gd name="connsiteY37" fmla="*/ 239236 h 6186678"/>
              <a:gd name="connsiteX38" fmla="*/ 4787153 w 5071463"/>
              <a:gd name="connsiteY38" fmla="*/ 208500 h 6186678"/>
              <a:gd name="connsiteX39" fmla="*/ 4856310 w 5071463"/>
              <a:gd name="connsiteY39" fmla="*/ 185448 h 6186678"/>
              <a:gd name="connsiteX40" fmla="*/ 4902414 w 5071463"/>
              <a:gd name="connsiteY40" fmla="*/ 170080 h 6186678"/>
              <a:gd name="connsiteX41" fmla="*/ 4925466 w 5071463"/>
              <a:gd name="connsiteY41" fmla="*/ 162396 h 6186678"/>
              <a:gd name="connsiteX42" fmla="*/ 5009990 w 5071463"/>
              <a:gd name="connsiteY42" fmla="*/ 170080 h 6186678"/>
              <a:gd name="connsiteX43" fmla="*/ 5025358 w 5071463"/>
              <a:gd name="connsiteY43" fmla="*/ 193132 h 6186678"/>
              <a:gd name="connsiteX44" fmla="*/ 5033042 w 5071463"/>
              <a:gd name="connsiteY44" fmla="*/ 277657 h 6186678"/>
              <a:gd name="connsiteX45" fmla="*/ 5040727 w 5071463"/>
              <a:gd name="connsiteY45" fmla="*/ 323761 h 6186678"/>
              <a:gd name="connsiteX46" fmla="*/ 5048411 w 5071463"/>
              <a:gd name="connsiteY46" fmla="*/ 385233 h 6186678"/>
              <a:gd name="connsiteX47" fmla="*/ 5063779 w 5071463"/>
              <a:gd name="connsiteY47" fmla="*/ 554282 h 6186678"/>
              <a:gd name="connsiteX48" fmla="*/ 5071463 w 5071463"/>
              <a:gd name="connsiteY48" fmla="*/ 838591 h 6186678"/>
              <a:gd name="connsiteX49" fmla="*/ 5063779 w 5071463"/>
              <a:gd name="connsiteY49" fmla="*/ 900063 h 6186678"/>
              <a:gd name="connsiteX50" fmla="*/ 5048411 w 5071463"/>
              <a:gd name="connsiteY50" fmla="*/ 923115 h 6186678"/>
              <a:gd name="connsiteX51" fmla="*/ 5033042 w 5071463"/>
              <a:gd name="connsiteY51" fmla="*/ 969220 h 6186678"/>
              <a:gd name="connsiteX52" fmla="*/ 5009990 w 5071463"/>
              <a:gd name="connsiteY52" fmla="*/ 1038376 h 6186678"/>
              <a:gd name="connsiteX53" fmla="*/ 4979254 w 5071463"/>
              <a:gd name="connsiteY53" fmla="*/ 1084480 h 6186678"/>
              <a:gd name="connsiteX54" fmla="*/ 4925466 w 5071463"/>
              <a:gd name="connsiteY54" fmla="*/ 1115216 h 6186678"/>
              <a:gd name="connsiteX55" fmla="*/ 4902414 w 5071463"/>
              <a:gd name="connsiteY55" fmla="*/ 1122900 h 6186678"/>
              <a:gd name="connsiteX56" fmla="*/ 4863994 w 5071463"/>
              <a:gd name="connsiteY56" fmla="*/ 1145952 h 6186678"/>
              <a:gd name="connsiteX57" fmla="*/ 4817890 w 5071463"/>
              <a:gd name="connsiteY57" fmla="*/ 1169004 h 6186678"/>
              <a:gd name="connsiteX58" fmla="*/ 4717997 w 5071463"/>
              <a:gd name="connsiteY58" fmla="*/ 1176689 h 6186678"/>
              <a:gd name="connsiteX59" fmla="*/ 4687261 w 5071463"/>
              <a:gd name="connsiteY59" fmla="*/ 1199741 h 6186678"/>
              <a:gd name="connsiteX60" fmla="*/ 4656525 w 5071463"/>
              <a:gd name="connsiteY60" fmla="*/ 1253529 h 6186678"/>
              <a:gd name="connsiteX61" fmla="*/ 4648841 w 5071463"/>
              <a:gd name="connsiteY61" fmla="*/ 1276581 h 6186678"/>
              <a:gd name="connsiteX62" fmla="*/ 4610421 w 5071463"/>
              <a:gd name="connsiteY62" fmla="*/ 1315001 h 6186678"/>
              <a:gd name="connsiteX63" fmla="*/ 4548948 w 5071463"/>
              <a:gd name="connsiteY63" fmla="*/ 1391841 h 6186678"/>
              <a:gd name="connsiteX64" fmla="*/ 4502844 w 5071463"/>
              <a:gd name="connsiteY64" fmla="*/ 1407210 h 6186678"/>
              <a:gd name="connsiteX65" fmla="*/ 4479792 w 5071463"/>
              <a:gd name="connsiteY65" fmla="*/ 1414894 h 6186678"/>
              <a:gd name="connsiteX66" fmla="*/ 4456740 w 5071463"/>
              <a:gd name="connsiteY66" fmla="*/ 1437946 h 6186678"/>
              <a:gd name="connsiteX67" fmla="*/ 4433688 w 5071463"/>
              <a:gd name="connsiteY67" fmla="*/ 1514786 h 6186678"/>
              <a:gd name="connsiteX68" fmla="*/ 4426004 w 5071463"/>
              <a:gd name="connsiteY68" fmla="*/ 1714571 h 6186678"/>
              <a:gd name="connsiteX69" fmla="*/ 4418320 w 5071463"/>
              <a:gd name="connsiteY69" fmla="*/ 1776043 h 6186678"/>
              <a:gd name="connsiteX70" fmla="*/ 4410636 w 5071463"/>
              <a:gd name="connsiteY70" fmla="*/ 1799095 h 6186678"/>
              <a:gd name="connsiteX71" fmla="*/ 4387584 w 5071463"/>
              <a:gd name="connsiteY71" fmla="*/ 1814463 h 6186678"/>
              <a:gd name="connsiteX72" fmla="*/ 4356848 w 5071463"/>
              <a:gd name="connsiteY72" fmla="*/ 1860568 h 6186678"/>
              <a:gd name="connsiteX73" fmla="*/ 4349164 w 5071463"/>
              <a:gd name="connsiteY73" fmla="*/ 2083404 h 6186678"/>
              <a:gd name="connsiteX74" fmla="*/ 4341479 w 5071463"/>
              <a:gd name="connsiteY74" fmla="*/ 2106457 h 6186678"/>
              <a:gd name="connsiteX75" fmla="*/ 4295375 w 5071463"/>
              <a:gd name="connsiteY75" fmla="*/ 2114141 h 6186678"/>
              <a:gd name="connsiteX76" fmla="*/ 4264639 w 5071463"/>
              <a:gd name="connsiteY76" fmla="*/ 2237085 h 6186678"/>
              <a:gd name="connsiteX77" fmla="*/ 4218535 w 5071463"/>
              <a:gd name="connsiteY77" fmla="*/ 2229401 h 6186678"/>
              <a:gd name="connsiteX78" fmla="*/ 4149379 w 5071463"/>
              <a:gd name="connsiteY78" fmla="*/ 2198665 h 6186678"/>
              <a:gd name="connsiteX79" fmla="*/ 4126327 w 5071463"/>
              <a:gd name="connsiteY79" fmla="*/ 2190981 h 6186678"/>
              <a:gd name="connsiteX80" fmla="*/ 4103274 w 5071463"/>
              <a:gd name="connsiteY80" fmla="*/ 2198665 h 6186678"/>
              <a:gd name="connsiteX81" fmla="*/ 4095590 w 5071463"/>
              <a:gd name="connsiteY81" fmla="*/ 2221717 h 6186678"/>
              <a:gd name="connsiteX82" fmla="*/ 4057170 w 5071463"/>
              <a:gd name="connsiteY82" fmla="*/ 2260137 h 6186678"/>
              <a:gd name="connsiteX83" fmla="*/ 4049486 w 5071463"/>
              <a:gd name="connsiteY83" fmla="*/ 2283189 h 6186678"/>
              <a:gd name="connsiteX84" fmla="*/ 4034118 w 5071463"/>
              <a:gd name="connsiteY84" fmla="*/ 2336978 h 6186678"/>
              <a:gd name="connsiteX85" fmla="*/ 4026434 w 5071463"/>
              <a:gd name="connsiteY85" fmla="*/ 2390766 h 6186678"/>
              <a:gd name="connsiteX86" fmla="*/ 4003382 w 5071463"/>
              <a:gd name="connsiteY86" fmla="*/ 2406134 h 6186678"/>
              <a:gd name="connsiteX87" fmla="*/ 3918858 w 5071463"/>
              <a:gd name="connsiteY87" fmla="*/ 2421502 h 6186678"/>
              <a:gd name="connsiteX88" fmla="*/ 3895806 w 5071463"/>
              <a:gd name="connsiteY88" fmla="*/ 2436870 h 6186678"/>
              <a:gd name="connsiteX89" fmla="*/ 3865069 w 5071463"/>
              <a:gd name="connsiteY89" fmla="*/ 2475290 h 6186678"/>
              <a:gd name="connsiteX90" fmla="*/ 3857385 w 5071463"/>
              <a:gd name="connsiteY90" fmla="*/ 2498342 h 6186678"/>
              <a:gd name="connsiteX91" fmla="*/ 3865069 w 5071463"/>
              <a:gd name="connsiteY91" fmla="*/ 2675075 h 6186678"/>
              <a:gd name="connsiteX92" fmla="*/ 3865069 w 5071463"/>
              <a:gd name="connsiteY92" fmla="*/ 2774968 h 6186678"/>
              <a:gd name="connsiteX93" fmla="*/ 3842017 w 5071463"/>
              <a:gd name="connsiteY93" fmla="*/ 2790336 h 6186678"/>
              <a:gd name="connsiteX94" fmla="*/ 3826649 w 5071463"/>
              <a:gd name="connsiteY94" fmla="*/ 2844124 h 6186678"/>
              <a:gd name="connsiteX95" fmla="*/ 3818965 w 5071463"/>
              <a:gd name="connsiteY95" fmla="*/ 2867176 h 6186678"/>
              <a:gd name="connsiteX96" fmla="*/ 3788229 w 5071463"/>
              <a:gd name="connsiteY96" fmla="*/ 2913280 h 6186678"/>
              <a:gd name="connsiteX97" fmla="*/ 3772861 w 5071463"/>
              <a:gd name="connsiteY97" fmla="*/ 2936332 h 6186678"/>
              <a:gd name="connsiteX98" fmla="*/ 3726757 w 5071463"/>
              <a:gd name="connsiteY98" fmla="*/ 2974752 h 6186678"/>
              <a:gd name="connsiteX99" fmla="*/ 3703705 w 5071463"/>
              <a:gd name="connsiteY99" fmla="*/ 2990120 h 6186678"/>
              <a:gd name="connsiteX100" fmla="*/ 3665285 w 5071463"/>
              <a:gd name="connsiteY100" fmla="*/ 3028541 h 6186678"/>
              <a:gd name="connsiteX101" fmla="*/ 3649916 w 5071463"/>
              <a:gd name="connsiteY101" fmla="*/ 3043909 h 6186678"/>
              <a:gd name="connsiteX102" fmla="*/ 3603812 w 5071463"/>
              <a:gd name="connsiteY102" fmla="*/ 3066961 h 6186678"/>
              <a:gd name="connsiteX103" fmla="*/ 3550024 w 5071463"/>
              <a:gd name="connsiteY103" fmla="*/ 3090013 h 6186678"/>
              <a:gd name="connsiteX104" fmla="*/ 3526972 w 5071463"/>
              <a:gd name="connsiteY104" fmla="*/ 3105381 h 6186678"/>
              <a:gd name="connsiteX105" fmla="*/ 3503920 w 5071463"/>
              <a:gd name="connsiteY105" fmla="*/ 3128433 h 6186678"/>
              <a:gd name="connsiteX106" fmla="*/ 3480868 w 5071463"/>
              <a:gd name="connsiteY106" fmla="*/ 3136117 h 6186678"/>
              <a:gd name="connsiteX107" fmla="*/ 3457816 w 5071463"/>
              <a:gd name="connsiteY107" fmla="*/ 3151485 h 6186678"/>
              <a:gd name="connsiteX108" fmla="*/ 3334871 w 5071463"/>
              <a:gd name="connsiteY108" fmla="*/ 3174537 h 6186678"/>
              <a:gd name="connsiteX109" fmla="*/ 3288767 w 5071463"/>
              <a:gd name="connsiteY109" fmla="*/ 3189905 h 6186678"/>
              <a:gd name="connsiteX110" fmla="*/ 3265715 w 5071463"/>
              <a:gd name="connsiteY110" fmla="*/ 3197589 h 6186678"/>
              <a:gd name="connsiteX111" fmla="*/ 3242663 w 5071463"/>
              <a:gd name="connsiteY111" fmla="*/ 3220641 h 6186678"/>
              <a:gd name="connsiteX112" fmla="*/ 3196558 w 5071463"/>
              <a:gd name="connsiteY112" fmla="*/ 3236010 h 6186678"/>
              <a:gd name="connsiteX113" fmla="*/ 3173506 w 5071463"/>
              <a:gd name="connsiteY113" fmla="*/ 3243694 h 6186678"/>
              <a:gd name="connsiteX114" fmla="*/ 3104350 w 5071463"/>
              <a:gd name="connsiteY114" fmla="*/ 3282114 h 6186678"/>
              <a:gd name="connsiteX115" fmla="*/ 3058246 w 5071463"/>
              <a:gd name="connsiteY115" fmla="*/ 3320534 h 6186678"/>
              <a:gd name="connsiteX116" fmla="*/ 3012142 w 5071463"/>
              <a:gd name="connsiteY116" fmla="*/ 3351270 h 6186678"/>
              <a:gd name="connsiteX117" fmla="*/ 2950669 w 5071463"/>
              <a:gd name="connsiteY117" fmla="*/ 3405058 h 6186678"/>
              <a:gd name="connsiteX118" fmla="*/ 2935301 w 5071463"/>
              <a:gd name="connsiteY118" fmla="*/ 3451162 h 6186678"/>
              <a:gd name="connsiteX119" fmla="*/ 2927617 w 5071463"/>
              <a:gd name="connsiteY119" fmla="*/ 3474215 h 6186678"/>
              <a:gd name="connsiteX120" fmla="*/ 2935301 w 5071463"/>
              <a:gd name="connsiteY120" fmla="*/ 3551055 h 6186678"/>
              <a:gd name="connsiteX121" fmla="*/ 2927617 w 5071463"/>
              <a:gd name="connsiteY121" fmla="*/ 3604843 h 6186678"/>
              <a:gd name="connsiteX122" fmla="*/ 2896881 w 5071463"/>
              <a:gd name="connsiteY122" fmla="*/ 3681683 h 6186678"/>
              <a:gd name="connsiteX123" fmla="*/ 2881513 w 5071463"/>
              <a:gd name="connsiteY123" fmla="*/ 3697052 h 6186678"/>
              <a:gd name="connsiteX124" fmla="*/ 2866145 w 5071463"/>
              <a:gd name="connsiteY124" fmla="*/ 3720104 h 6186678"/>
              <a:gd name="connsiteX125" fmla="*/ 2773937 w 5071463"/>
              <a:gd name="connsiteY125" fmla="*/ 3766208 h 6186678"/>
              <a:gd name="connsiteX126" fmla="*/ 2750885 w 5071463"/>
              <a:gd name="connsiteY126" fmla="*/ 3773892 h 6186678"/>
              <a:gd name="connsiteX127" fmla="*/ 2689412 w 5071463"/>
              <a:gd name="connsiteY127" fmla="*/ 3819996 h 6186678"/>
              <a:gd name="connsiteX128" fmla="*/ 2658676 w 5071463"/>
              <a:gd name="connsiteY128" fmla="*/ 3835364 h 6186678"/>
              <a:gd name="connsiteX129" fmla="*/ 2581836 w 5071463"/>
              <a:gd name="connsiteY129" fmla="*/ 3858416 h 6186678"/>
              <a:gd name="connsiteX130" fmla="*/ 2512679 w 5071463"/>
              <a:gd name="connsiteY130" fmla="*/ 3896836 h 6186678"/>
              <a:gd name="connsiteX131" fmla="*/ 2497311 w 5071463"/>
              <a:gd name="connsiteY131" fmla="*/ 3919889 h 6186678"/>
              <a:gd name="connsiteX132" fmla="*/ 2451207 w 5071463"/>
              <a:gd name="connsiteY132" fmla="*/ 3927573 h 6186678"/>
              <a:gd name="connsiteX133" fmla="*/ 2405103 w 5071463"/>
              <a:gd name="connsiteY133" fmla="*/ 3950625 h 6186678"/>
              <a:gd name="connsiteX134" fmla="*/ 2389735 w 5071463"/>
              <a:gd name="connsiteY134" fmla="*/ 3996729 h 6186678"/>
              <a:gd name="connsiteX135" fmla="*/ 2382051 w 5071463"/>
              <a:gd name="connsiteY135" fmla="*/ 4019781 h 6186678"/>
              <a:gd name="connsiteX136" fmla="*/ 2374367 w 5071463"/>
              <a:gd name="connsiteY136" fmla="*/ 4142725 h 6186678"/>
              <a:gd name="connsiteX137" fmla="*/ 2335947 w 5071463"/>
              <a:gd name="connsiteY137" fmla="*/ 4204198 h 6186678"/>
              <a:gd name="connsiteX138" fmla="*/ 2312895 w 5071463"/>
              <a:gd name="connsiteY138" fmla="*/ 4211882 h 6186678"/>
              <a:gd name="connsiteX139" fmla="*/ 2266790 w 5071463"/>
              <a:gd name="connsiteY139" fmla="*/ 4234934 h 6186678"/>
              <a:gd name="connsiteX140" fmla="*/ 2197634 w 5071463"/>
              <a:gd name="connsiteY140" fmla="*/ 4250302 h 6186678"/>
              <a:gd name="connsiteX141" fmla="*/ 2189950 w 5071463"/>
              <a:gd name="connsiteY141" fmla="*/ 4419351 h 6186678"/>
              <a:gd name="connsiteX142" fmla="*/ 2151530 w 5071463"/>
              <a:gd name="connsiteY142" fmla="*/ 4465455 h 6186678"/>
              <a:gd name="connsiteX143" fmla="*/ 2120794 w 5071463"/>
              <a:gd name="connsiteY143" fmla="*/ 4511559 h 6186678"/>
              <a:gd name="connsiteX144" fmla="*/ 2113110 w 5071463"/>
              <a:gd name="connsiteY144" fmla="*/ 4534611 h 6186678"/>
              <a:gd name="connsiteX145" fmla="*/ 2059321 w 5071463"/>
              <a:gd name="connsiteY145" fmla="*/ 4549979 h 6186678"/>
              <a:gd name="connsiteX146" fmla="*/ 2013217 w 5071463"/>
              <a:gd name="connsiteY146" fmla="*/ 4565347 h 6186678"/>
              <a:gd name="connsiteX147" fmla="*/ 1997849 w 5071463"/>
              <a:gd name="connsiteY147" fmla="*/ 4611452 h 6186678"/>
              <a:gd name="connsiteX148" fmla="*/ 1982481 w 5071463"/>
              <a:gd name="connsiteY148" fmla="*/ 4642188 h 6186678"/>
              <a:gd name="connsiteX149" fmla="*/ 1967113 w 5071463"/>
              <a:gd name="connsiteY149" fmla="*/ 4688292 h 6186678"/>
              <a:gd name="connsiteX150" fmla="*/ 1951745 w 5071463"/>
              <a:gd name="connsiteY150" fmla="*/ 4849657 h 6186678"/>
              <a:gd name="connsiteX151" fmla="*/ 1944061 w 5071463"/>
              <a:gd name="connsiteY151" fmla="*/ 4888077 h 6186678"/>
              <a:gd name="connsiteX152" fmla="*/ 1944061 w 5071463"/>
              <a:gd name="connsiteY152" fmla="*/ 5057125 h 6186678"/>
              <a:gd name="connsiteX153" fmla="*/ 1913325 w 5071463"/>
              <a:gd name="connsiteY153" fmla="*/ 5103230 h 6186678"/>
              <a:gd name="connsiteX154" fmla="*/ 1905641 w 5071463"/>
              <a:gd name="connsiteY154" fmla="*/ 5126282 h 6186678"/>
              <a:gd name="connsiteX155" fmla="*/ 1951745 w 5071463"/>
              <a:gd name="connsiteY155" fmla="*/ 5141650 h 6186678"/>
              <a:gd name="connsiteX156" fmla="*/ 1974797 w 5071463"/>
              <a:gd name="connsiteY156" fmla="*/ 5164702 h 6186678"/>
              <a:gd name="connsiteX157" fmla="*/ 1997849 w 5071463"/>
              <a:gd name="connsiteY157" fmla="*/ 5218490 h 6186678"/>
              <a:gd name="connsiteX158" fmla="*/ 2013217 w 5071463"/>
              <a:gd name="connsiteY158" fmla="*/ 5241542 h 6186678"/>
              <a:gd name="connsiteX159" fmla="*/ 2028585 w 5071463"/>
              <a:gd name="connsiteY159" fmla="*/ 5287646 h 6186678"/>
              <a:gd name="connsiteX160" fmla="*/ 2036269 w 5071463"/>
              <a:gd name="connsiteY160" fmla="*/ 5310699 h 6186678"/>
              <a:gd name="connsiteX161" fmla="*/ 2051637 w 5071463"/>
              <a:gd name="connsiteY161" fmla="*/ 5333751 h 6186678"/>
              <a:gd name="connsiteX162" fmla="*/ 2067006 w 5071463"/>
              <a:gd name="connsiteY162" fmla="*/ 5379855 h 6186678"/>
              <a:gd name="connsiteX163" fmla="*/ 2097742 w 5071463"/>
              <a:gd name="connsiteY163" fmla="*/ 5433643 h 6186678"/>
              <a:gd name="connsiteX164" fmla="*/ 2090058 w 5071463"/>
              <a:gd name="connsiteY164" fmla="*/ 5510483 h 6186678"/>
              <a:gd name="connsiteX165" fmla="*/ 2082374 w 5071463"/>
              <a:gd name="connsiteY165" fmla="*/ 5533536 h 6186678"/>
              <a:gd name="connsiteX166" fmla="*/ 2059321 w 5071463"/>
              <a:gd name="connsiteY166" fmla="*/ 5602692 h 6186678"/>
              <a:gd name="connsiteX167" fmla="*/ 2020901 w 5071463"/>
              <a:gd name="connsiteY167" fmla="*/ 5664164 h 6186678"/>
              <a:gd name="connsiteX168" fmla="*/ 2013217 w 5071463"/>
              <a:gd name="connsiteY168" fmla="*/ 5687216 h 6186678"/>
              <a:gd name="connsiteX169" fmla="*/ 1913325 w 5071463"/>
              <a:gd name="connsiteY169" fmla="*/ 5694900 h 6186678"/>
              <a:gd name="connsiteX170" fmla="*/ 1867221 w 5071463"/>
              <a:gd name="connsiteY170" fmla="*/ 5679532 h 6186678"/>
              <a:gd name="connsiteX171" fmla="*/ 1805748 w 5071463"/>
              <a:gd name="connsiteY171" fmla="*/ 5664164 h 6186678"/>
              <a:gd name="connsiteX172" fmla="*/ 1759644 w 5071463"/>
              <a:gd name="connsiteY172" fmla="*/ 5625744 h 6186678"/>
              <a:gd name="connsiteX173" fmla="*/ 1728908 w 5071463"/>
              <a:gd name="connsiteY173" fmla="*/ 5595008 h 6186678"/>
              <a:gd name="connsiteX174" fmla="*/ 1698172 w 5071463"/>
              <a:gd name="connsiteY174" fmla="*/ 5564272 h 6186678"/>
              <a:gd name="connsiteX175" fmla="*/ 1690488 w 5071463"/>
              <a:gd name="connsiteY175" fmla="*/ 5541220 h 6186678"/>
              <a:gd name="connsiteX176" fmla="*/ 1675120 w 5071463"/>
              <a:gd name="connsiteY176" fmla="*/ 5518168 h 6186678"/>
              <a:gd name="connsiteX177" fmla="*/ 1636700 w 5071463"/>
              <a:gd name="connsiteY177" fmla="*/ 5441327 h 6186678"/>
              <a:gd name="connsiteX178" fmla="*/ 1621332 w 5071463"/>
              <a:gd name="connsiteY178" fmla="*/ 5418275 h 6186678"/>
              <a:gd name="connsiteX179" fmla="*/ 1598279 w 5071463"/>
              <a:gd name="connsiteY179" fmla="*/ 5410591 h 6186678"/>
              <a:gd name="connsiteX180" fmla="*/ 1575227 w 5071463"/>
              <a:gd name="connsiteY180" fmla="*/ 5425959 h 6186678"/>
              <a:gd name="connsiteX181" fmla="*/ 1559859 w 5071463"/>
              <a:gd name="connsiteY181" fmla="*/ 5449011 h 6186678"/>
              <a:gd name="connsiteX182" fmla="*/ 1536807 w 5071463"/>
              <a:gd name="connsiteY182" fmla="*/ 5456695 h 6186678"/>
              <a:gd name="connsiteX183" fmla="*/ 1421547 w 5071463"/>
              <a:gd name="connsiteY183" fmla="*/ 5464379 h 6186678"/>
              <a:gd name="connsiteX184" fmla="*/ 1329338 w 5071463"/>
              <a:gd name="connsiteY184" fmla="*/ 5487431 h 6186678"/>
              <a:gd name="connsiteX185" fmla="*/ 1283234 w 5071463"/>
              <a:gd name="connsiteY185" fmla="*/ 5510483 h 6186678"/>
              <a:gd name="connsiteX186" fmla="*/ 1221762 w 5071463"/>
              <a:gd name="connsiteY186" fmla="*/ 5556588 h 6186678"/>
              <a:gd name="connsiteX187" fmla="*/ 1198710 w 5071463"/>
              <a:gd name="connsiteY187" fmla="*/ 5571956 h 6186678"/>
              <a:gd name="connsiteX188" fmla="*/ 1175658 w 5071463"/>
              <a:gd name="connsiteY188" fmla="*/ 5595008 h 6186678"/>
              <a:gd name="connsiteX189" fmla="*/ 1129553 w 5071463"/>
              <a:gd name="connsiteY189" fmla="*/ 5610376 h 6186678"/>
              <a:gd name="connsiteX190" fmla="*/ 1052713 w 5071463"/>
              <a:gd name="connsiteY190" fmla="*/ 5625744 h 6186678"/>
              <a:gd name="connsiteX191" fmla="*/ 968189 w 5071463"/>
              <a:gd name="connsiteY191" fmla="*/ 5641112 h 6186678"/>
              <a:gd name="connsiteX192" fmla="*/ 952821 w 5071463"/>
              <a:gd name="connsiteY192" fmla="*/ 5694900 h 6186678"/>
              <a:gd name="connsiteX193" fmla="*/ 937453 w 5071463"/>
              <a:gd name="connsiteY193" fmla="*/ 5748689 h 6186678"/>
              <a:gd name="connsiteX194" fmla="*/ 922085 w 5071463"/>
              <a:gd name="connsiteY194" fmla="*/ 5771741 h 6186678"/>
              <a:gd name="connsiteX195" fmla="*/ 860612 w 5071463"/>
              <a:gd name="connsiteY195" fmla="*/ 5802477 h 6186678"/>
              <a:gd name="connsiteX196" fmla="*/ 814508 w 5071463"/>
              <a:gd name="connsiteY196" fmla="*/ 5833213 h 6186678"/>
              <a:gd name="connsiteX197" fmla="*/ 791456 w 5071463"/>
              <a:gd name="connsiteY197" fmla="*/ 5848581 h 6186678"/>
              <a:gd name="connsiteX198" fmla="*/ 745352 w 5071463"/>
              <a:gd name="connsiteY198" fmla="*/ 5887001 h 6186678"/>
              <a:gd name="connsiteX199" fmla="*/ 668511 w 5071463"/>
              <a:gd name="connsiteY199" fmla="*/ 5902369 h 6186678"/>
              <a:gd name="connsiteX200" fmla="*/ 614723 w 5071463"/>
              <a:gd name="connsiteY200" fmla="*/ 5925421 h 6186678"/>
              <a:gd name="connsiteX201" fmla="*/ 568619 w 5071463"/>
              <a:gd name="connsiteY201" fmla="*/ 5956157 h 6186678"/>
              <a:gd name="connsiteX202" fmla="*/ 522515 w 5071463"/>
              <a:gd name="connsiteY202" fmla="*/ 5971525 h 6186678"/>
              <a:gd name="connsiteX203" fmla="*/ 499463 w 5071463"/>
              <a:gd name="connsiteY203" fmla="*/ 5979210 h 6186678"/>
              <a:gd name="connsiteX204" fmla="*/ 437990 w 5071463"/>
              <a:gd name="connsiteY204" fmla="*/ 6002262 h 6186678"/>
              <a:gd name="connsiteX205" fmla="*/ 399570 w 5071463"/>
              <a:gd name="connsiteY205" fmla="*/ 6025314 h 6186678"/>
              <a:gd name="connsiteX206" fmla="*/ 330414 w 5071463"/>
              <a:gd name="connsiteY206" fmla="*/ 6063734 h 6186678"/>
              <a:gd name="connsiteX207" fmla="*/ 222837 w 5071463"/>
              <a:gd name="connsiteY207" fmla="*/ 6071418 h 6186678"/>
              <a:gd name="connsiteX208" fmla="*/ 199785 w 5071463"/>
              <a:gd name="connsiteY208" fmla="*/ 6079102 h 6186678"/>
              <a:gd name="connsiteX209" fmla="*/ 169049 w 5071463"/>
              <a:gd name="connsiteY209" fmla="*/ 6086786 h 6186678"/>
              <a:gd name="connsiteX210" fmla="*/ 161365 w 5071463"/>
              <a:gd name="connsiteY210" fmla="*/ 6109838 h 6186678"/>
              <a:gd name="connsiteX211" fmla="*/ 130629 w 5071463"/>
              <a:gd name="connsiteY211" fmla="*/ 6117522 h 6186678"/>
              <a:gd name="connsiteX212" fmla="*/ 69157 w 5071463"/>
              <a:gd name="connsiteY212" fmla="*/ 6155942 h 6186678"/>
              <a:gd name="connsiteX213" fmla="*/ 46105 w 5071463"/>
              <a:gd name="connsiteY213" fmla="*/ 6171310 h 6186678"/>
              <a:gd name="connsiteX214" fmla="*/ 0 w 5071463"/>
              <a:gd name="connsiteY214" fmla="*/ 6186678 h 6186678"/>
              <a:gd name="connsiteX215" fmla="*/ 30737 w 5071463"/>
              <a:gd name="connsiteY215" fmla="*/ 6102154 h 6186678"/>
              <a:gd name="connsiteX216" fmla="*/ 61473 w 5071463"/>
              <a:gd name="connsiteY216" fmla="*/ 6056050 h 6186678"/>
              <a:gd name="connsiteX217" fmla="*/ 107577 w 5071463"/>
              <a:gd name="connsiteY217" fmla="*/ 6025314 h 6186678"/>
              <a:gd name="connsiteX218" fmla="*/ 130629 w 5071463"/>
              <a:gd name="connsiteY218" fmla="*/ 5979210 h 6186678"/>
              <a:gd name="connsiteX219" fmla="*/ 161365 w 5071463"/>
              <a:gd name="connsiteY219" fmla="*/ 5963841 h 6186678"/>
              <a:gd name="connsiteX220" fmla="*/ 207469 w 5071463"/>
              <a:gd name="connsiteY220" fmla="*/ 5933105 h 6186678"/>
              <a:gd name="connsiteX221" fmla="*/ 238206 w 5071463"/>
              <a:gd name="connsiteY221" fmla="*/ 5902369 h 6186678"/>
              <a:gd name="connsiteX222" fmla="*/ 307362 w 5071463"/>
              <a:gd name="connsiteY222" fmla="*/ 5863949 h 6186678"/>
              <a:gd name="connsiteX223" fmla="*/ 322730 w 5071463"/>
              <a:gd name="connsiteY223" fmla="*/ 5840897 h 6186678"/>
              <a:gd name="connsiteX224" fmla="*/ 368834 w 5071463"/>
              <a:gd name="connsiteY224" fmla="*/ 5817845 h 6186678"/>
              <a:gd name="connsiteX225" fmla="*/ 414938 w 5071463"/>
              <a:gd name="connsiteY225" fmla="*/ 5787109 h 6186678"/>
              <a:gd name="connsiteX226" fmla="*/ 445674 w 5071463"/>
              <a:gd name="connsiteY226" fmla="*/ 5764057 h 6186678"/>
              <a:gd name="connsiteX227" fmla="*/ 491779 w 5071463"/>
              <a:gd name="connsiteY227" fmla="*/ 5748689 h 6186678"/>
              <a:gd name="connsiteX228" fmla="*/ 514831 w 5071463"/>
              <a:gd name="connsiteY228" fmla="*/ 5733320 h 6186678"/>
              <a:gd name="connsiteX229" fmla="*/ 537883 w 5071463"/>
              <a:gd name="connsiteY229" fmla="*/ 5725636 h 6186678"/>
              <a:gd name="connsiteX230" fmla="*/ 553251 w 5071463"/>
              <a:gd name="connsiteY230" fmla="*/ 5694900 h 6186678"/>
              <a:gd name="connsiteX231" fmla="*/ 583987 w 5071463"/>
              <a:gd name="connsiteY231" fmla="*/ 5656480 h 6186678"/>
              <a:gd name="connsiteX232" fmla="*/ 630091 w 5071463"/>
              <a:gd name="connsiteY232" fmla="*/ 5610376 h 6186678"/>
              <a:gd name="connsiteX233" fmla="*/ 653143 w 5071463"/>
              <a:gd name="connsiteY233" fmla="*/ 5587324 h 6186678"/>
              <a:gd name="connsiteX234" fmla="*/ 691564 w 5071463"/>
              <a:gd name="connsiteY234" fmla="*/ 5541220 h 6186678"/>
              <a:gd name="connsiteX235" fmla="*/ 706932 w 5071463"/>
              <a:gd name="connsiteY235" fmla="*/ 5518168 h 6186678"/>
              <a:gd name="connsiteX236" fmla="*/ 745352 w 5071463"/>
              <a:gd name="connsiteY236" fmla="*/ 5487431 h 6186678"/>
              <a:gd name="connsiteX237" fmla="*/ 753036 w 5071463"/>
              <a:gd name="connsiteY237" fmla="*/ 5464379 h 6186678"/>
              <a:gd name="connsiteX238" fmla="*/ 806824 w 5071463"/>
              <a:gd name="connsiteY238" fmla="*/ 5402907 h 6186678"/>
              <a:gd name="connsiteX239" fmla="*/ 837560 w 5071463"/>
              <a:gd name="connsiteY239" fmla="*/ 5379855 h 6186678"/>
              <a:gd name="connsiteX240" fmla="*/ 883664 w 5071463"/>
              <a:gd name="connsiteY240" fmla="*/ 5333751 h 6186678"/>
              <a:gd name="connsiteX241" fmla="*/ 914400 w 5071463"/>
              <a:gd name="connsiteY241" fmla="*/ 5318383 h 6186678"/>
              <a:gd name="connsiteX242" fmla="*/ 945137 w 5071463"/>
              <a:gd name="connsiteY242" fmla="*/ 5287646 h 6186678"/>
              <a:gd name="connsiteX243" fmla="*/ 991241 w 5071463"/>
              <a:gd name="connsiteY243" fmla="*/ 5272278 h 6186678"/>
              <a:gd name="connsiteX244" fmla="*/ 1060397 w 5071463"/>
              <a:gd name="connsiteY244" fmla="*/ 5233858 h 6186678"/>
              <a:gd name="connsiteX245" fmla="*/ 1137237 w 5071463"/>
              <a:gd name="connsiteY245" fmla="*/ 5195438 h 6186678"/>
              <a:gd name="connsiteX246" fmla="*/ 1198710 w 5071463"/>
              <a:gd name="connsiteY246" fmla="*/ 5164702 h 6186678"/>
              <a:gd name="connsiteX247" fmla="*/ 1283234 w 5071463"/>
              <a:gd name="connsiteY247" fmla="*/ 5133966 h 6186678"/>
              <a:gd name="connsiteX248" fmla="*/ 1313970 w 5071463"/>
              <a:gd name="connsiteY248" fmla="*/ 5126282 h 6186678"/>
              <a:gd name="connsiteX249" fmla="*/ 1337022 w 5071463"/>
              <a:gd name="connsiteY249" fmla="*/ 5118598 h 6186678"/>
              <a:gd name="connsiteX250" fmla="*/ 1383127 w 5071463"/>
              <a:gd name="connsiteY250" fmla="*/ 5110914 h 6186678"/>
              <a:gd name="connsiteX251" fmla="*/ 1429231 w 5071463"/>
              <a:gd name="connsiteY251" fmla="*/ 5057125 h 6186678"/>
              <a:gd name="connsiteX252" fmla="*/ 1459967 w 5071463"/>
              <a:gd name="connsiteY252" fmla="*/ 5003337 h 6186678"/>
              <a:gd name="connsiteX253" fmla="*/ 1475335 w 5071463"/>
              <a:gd name="connsiteY253" fmla="*/ 4957233 h 6186678"/>
              <a:gd name="connsiteX254" fmla="*/ 1483019 w 5071463"/>
              <a:gd name="connsiteY254" fmla="*/ 4934181 h 6186678"/>
              <a:gd name="connsiteX255" fmla="*/ 1475335 w 5071463"/>
              <a:gd name="connsiteY255" fmla="*/ 4888077 h 6186678"/>
              <a:gd name="connsiteX256" fmla="*/ 1459967 w 5071463"/>
              <a:gd name="connsiteY256" fmla="*/ 4841973 h 6186678"/>
              <a:gd name="connsiteX257" fmla="*/ 1452283 w 5071463"/>
              <a:gd name="connsiteY257" fmla="*/ 4780500 h 6186678"/>
              <a:gd name="connsiteX258" fmla="*/ 1444599 w 5071463"/>
              <a:gd name="connsiteY258" fmla="*/ 4757448 h 6186678"/>
              <a:gd name="connsiteX259" fmla="*/ 1459967 w 5071463"/>
              <a:gd name="connsiteY259" fmla="*/ 4657556 h 6186678"/>
              <a:gd name="connsiteX260" fmla="*/ 1483019 w 5071463"/>
              <a:gd name="connsiteY260" fmla="*/ 4573031 h 6186678"/>
              <a:gd name="connsiteX261" fmla="*/ 1513755 w 5071463"/>
              <a:gd name="connsiteY261" fmla="*/ 4534611 h 6186678"/>
              <a:gd name="connsiteX262" fmla="*/ 1567543 w 5071463"/>
              <a:gd name="connsiteY262" fmla="*/ 4480823 h 6186678"/>
              <a:gd name="connsiteX263" fmla="*/ 1605964 w 5071463"/>
              <a:gd name="connsiteY263" fmla="*/ 4450087 h 6186678"/>
              <a:gd name="connsiteX264" fmla="*/ 1629016 w 5071463"/>
              <a:gd name="connsiteY264" fmla="*/ 4327142 h 6186678"/>
              <a:gd name="connsiteX265" fmla="*/ 1652068 w 5071463"/>
              <a:gd name="connsiteY265" fmla="*/ 4311774 h 6186678"/>
              <a:gd name="connsiteX266" fmla="*/ 1705856 w 5071463"/>
              <a:gd name="connsiteY266" fmla="*/ 4219566 h 6186678"/>
              <a:gd name="connsiteX267" fmla="*/ 1721224 w 5071463"/>
              <a:gd name="connsiteY267" fmla="*/ 4196514 h 6186678"/>
              <a:gd name="connsiteX268" fmla="*/ 1751960 w 5071463"/>
              <a:gd name="connsiteY268" fmla="*/ 4135041 h 6186678"/>
              <a:gd name="connsiteX269" fmla="*/ 1775012 w 5071463"/>
              <a:gd name="connsiteY269" fmla="*/ 4081253 h 6186678"/>
              <a:gd name="connsiteX270" fmla="*/ 1805748 w 5071463"/>
              <a:gd name="connsiteY270" fmla="*/ 4012097 h 6186678"/>
              <a:gd name="connsiteX271" fmla="*/ 1813432 w 5071463"/>
              <a:gd name="connsiteY271" fmla="*/ 3981361 h 6186678"/>
              <a:gd name="connsiteX272" fmla="*/ 1821116 w 5071463"/>
              <a:gd name="connsiteY272" fmla="*/ 3912204 h 6186678"/>
              <a:gd name="connsiteX273" fmla="*/ 1828800 w 5071463"/>
              <a:gd name="connsiteY273" fmla="*/ 3866100 h 6186678"/>
              <a:gd name="connsiteX274" fmla="*/ 1821116 w 5071463"/>
              <a:gd name="connsiteY274" fmla="*/ 3766208 h 6186678"/>
              <a:gd name="connsiteX275" fmla="*/ 1790380 w 5071463"/>
              <a:gd name="connsiteY275" fmla="*/ 3697052 h 6186678"/>
              <a:gd name="connsiteX276" fmla="*/ 1775012 w 5071463"/>
              <a:gd name="connsiteY276" fmla="*/ 3681683 h 6186678"/>
              <a:gd name="connsiteX277" fmla="*/ 1759644 w 5071463"/>
              <a:gd name="connsiteY277" fmla="*/ 3650947 h 6186678"/>
              <a:gd name="connsiteX278" fmla="*/ 1713540 w 5071463"/>
              <a:gd name="connsiteY278" fmla="*/ 3574107 h 6186678"/>
              <a:gd name="connsiteX279" fmla="*/ 1690488 w 5071463"/>
              <a:gd name="connsiteY279" fmla="*/ 3551055 h 6186678"/>
              <a:gd name="connsiteX280" fmla="*/ 1682804 w 5071463"/>
              <a:gd name="connsiteY280" fmla="*/ 3528003 h 6186678"/>
              <a:gd name="connsiteX281" fmla="*/ 1667436 w 5071463"/>
              <a:gd name="connsiteY281" fmla="*/ 3504951 h 6186678"/>
              <a:gd name="connsiteX282" fmla="*/ 1659752 w 5071463"/>
              <a:gd name="connsiteY282" fmla="*/ 3474215 h 6186678"/>
              <a:gd name="connsiteX283" fmla="*/ 1644384 w 5071463"/>
              <a:gd name="connsiteY283" fmla="*/ 3428110 h 6186678"/>
              <a:gd name="connsiteX284" fmla="*/ 1659752 w 5071463"/>
              <a:gd name="connsiteY284" fmla="*/ 3374322 h 6186678"/>
              <a:gd name="connsiteX285" fmla="*/ 1713540 w 5071463"/>
              <a:gd name="connsiteY285" fmla="*/ 3351270 h 6186678"/>
              <a:gd name="connsiteX286" fmla="*/ 1767328 w 5071463"/>
              <a:gd name="connsiteY286" fmla="*/ 3282114 h 6186678"/>
              <a:gd name="connsiteX287" fmla="*/ 1759644 w 5071463"/>
              <a:gd name="connsiteY287" fmla="*/ 3159169 h 6186678"/>
              <a:gd name="connsiteX288" fmla="*/ 1744276 w 5071463"/>
              <a:gd name="connsiteY288" fmla="*/ 3136117 h 6186678"/>
              <a:gd name="connsiteX289" fmla="*/ 1728908 w 5071463"/>
              <a:gd name="connsiteY289" fmla="*/ 3074645 h 6186678"/>
              <a:gd name="connsiteX290" fmla="*/ 1713540 w 5071463"/>
              <a:gd name="connsiteY290" fmla="*/ 2974752 h 6186678"/>
              <a:gd name="connsiteX291" fmla="*/ 1705856 w 5071463"/>
              <a:gd name="connsiteY291" fmla="*/ 2951700 h 6186678"/>
              <a:gd name="connsiteX292" fmla="*/ 1698172 w 5071463"/>
              <a:gd name="connsiteY292" fmla="*/ 2897912 h 6186678"/>
              <a:gd name="connsiteX293" fmla="*/ 1682804 w 5071463"/>
              <a:gd name="connsiteY293" fmla="*/ 2536762 h 6186678"/>
              <a:gd name="connsiteX294" fmla="*/ 1690488 w 5071463"/>
              <a:gd name="connsiteY294" fmla="*/ 2413818 h 6186678"/>
              <a:gd name="connsiteX295" fmla="*/ 1698172 w 5071463"/>
              <a:gd name="connsiteY295" fmla="*/ 2390766 h 6186678"/>
              <a:gd name="connsiteX296" fmla="*/ 1744276 w 5071463"/>
              <a:gd name="connsiteY296" fmla="*/ 2267821 h 6186678"/>
              <a:gd name="connsiteX297" fmla="*/ 1736592 w 5071463"/>
              <a:gd name="connsiteY297" fmla="*/ 2237085 h 6186678"/>
              <a:gd name="connsiteX298" fmla="*/ 1713540 w 5071463"/>
              <a:gd name="connsiteY298" fmla="*/ 2229401 h 6186678"/>
              <a:gd name="connsiteX299" fmla="*/ 1690488 w 5071463"/>
              <a:gd name="connsiteY299" fmla="*/ 2206349 h 6186678"/>
              <a:gd name="connsiteX300" fmla="*/ 1667436 w 5071463"/>
              <a:gd name="connsiteY300" fmla="*/ 2190981 h 6186678"/>
              <a:gd name="connsiteX301" fmla="*/ 1582911 w 5071463"/>
              <a:gd name="connsiteY301" fmla="*/ 2098773 h 6186678"/>
              <a:gd name="connsiteX302" fmla="*/ 1567543 w 5071463"/>
              <a:gd name="connsiteY302" fmla="*/ 2083404 h 6186678"/>
              <a:gd name="connsiteX303" fmla="*/ 1521439 w 5071463"/>
              <a:gd name="connsiteY303" fmla="*/ 2052668 h 6186678"/>
              <a:gd name="connsiteX304" fmla="*/ 1498387 w 5071463"/>
              <a:gd name="connsiteY304" fmla="*/ 2037300 h 6186678"/>
              <a:gd name="connsiteX305" fmla="*/ 1475335 w 5071463"/>
              <a:gd name="connsiteY305" fmla="*/ 2021932 h 6186678"/>
              <a:gd name="connsiteX306" fmla="*/ 1429231 w 5071463"/>
              <a:gd name="connsiteY306" fmla="*/ 2006564 h 6186678"/>
              <a:gd name="connsiteX307" fmla="*/ 1413863 w 5071463"/>
              <a:gd name="connsiteY307" fmla="*/ 1983512 h 6186678"/>
              <a:gd name="connsiteX308" fmla="*/ 1398495 w 5071463"/>
              <a:gd name="connsiteY308" fmla="*/ 1937408 h 6186678"/>
              <a:gd name="connsiteX309" fmla="*/ 1390811 w 5071463"/>
              <a:gd name="connsiteY309" fmla="*/ 1914356 h 6186678"/>
              <a:gd name="connsiteX310" fmla="*/ 1367758 w 5071463"/>
              <a:gd name="connsiteY310" fmla="*/ 1868252 h 6186678"/>
              <a:gd name="connsiteX311" fmla="*/ 1352390 w 5071463"/>
              <a:gd name="connsiteY311" fmla="*/ 1822147 h 6186678"/>
              <a:gd name="connsiteX312" fmla="*/ 1344706 w 5071463"/>
              <a:gd name="connsiteY312" fmla="*/ 1799095 h 6186678"/>
              <a:gd name="connsiteX313" fmla="*/ 1367758 w 5071463"/>
              <a:gd name="connsiteY313" fmla="*/ 1668467 h 6186678"/>
              <a:gd name="connsiteX314" fmla="*/ 1383127 w 5071463"/>
              <a:gd name="connsiteY314" fmla="*/ 1645415 h 6186678"/>
              <a:gd name="connsiteX315" fmla="*/ 1421547 w 5071463"/>
              <a:gd name="connsiteY315" fmla="*/ 1576258 h 6186678"/>
              <a:gd name="connsiteX316" fmla="*/ 1444599 w 5071463"/>
              <a:gd name="connsiteY316" fmla="*/ 1553206 h 6186678"/>
              <a:gd name="connsiteX317" fmla="*/ 1459967 w 5071463"/>
              <a:gd name="connsiteY317" fmla="*/ 1530154 h 6186678"/>
              <a:gd name="connsiteX318" fmla="*/ 1506071 w 5071463"/>
              <a:gd name="connsiteY318" fmla="*/ 1499418 h 6186678"/>
              <a:gd name="connsiteX319" fmla="*/ 1529123 w 5071463"/>
              <a:gd name="connsiteY319" fmla="*/ 1484050 h 6186678"/>
              <a:gd name="connsiteX320" fmla="*/ 1559859 w 5071463"/>
              <a:gd name="connsiteY320" fmla="*/ 1476366 h 6186678"/>
              <a:gd name="connsiteX321" fmla="*/ 1598279 w 5071463"/>
              <a:gd name="connsiteY321" fmla="*/ 1437946 h 6186678"/>
              <a:gd name="connsiteX322" fmla="*/ 1621332 w 5071463"/>
              <a:gd name="connsiteY322" fmla="*/ 1422578 h 6186678"/>
              <a:gd name="connsiteX323" fmla="*/ 1644384 w 5071463"/>
              <a:gd name="connsiteY323" fmla="*/ 1307317 h 6186678"/>
              <a:gd name="connsiteX324" fmla="*/ 1659752 w 5071463"/>
              <a:gd name="connsiteY324" fmla="*/ 1261213 h 6186678"/>
              <a:gd name="connsiteX325" fmla="*/ 1675120 w 5071463"/>
              <a:gd name="connsiteY325" fmla="*/ 1138268 h 6186678"/>
              <a:gd name="connsiteX326" fmla="*/ 1690488 w 5071463"/>
              <a:gd name="connsiteY326" fmla="*/ 1092164 h 6186678"/>
              <a:gd name="connsiteX327" fmla="*/ 1698172 w 5071463"/>
              <a:gd name="connsiteY327" fmla="*/ 1069112 h 6186678"/>
              <a:gd name="connsiteX328" fmla="*/ 1705856 w 5071463"/>
              <a:gd name="connsiteY328" fmla="*/ 1015324 h 6186678"/>
              <a:gd name="connsiteX329" fmla="*/ 1721224 w 5071463"/>
              <a:gd name="connsiteY329" fmla="*/ 984588 h 6186678"/>
              <a:gd name="connsiteX330" fmla="*/ 1728908 w 5071463"/>
              <a:gd name="connsiteY330" fmla="*/ 961536 h 6186678"/>
              <a:gd name="connsiteX331" fmla="*/ 1744276 w 5071463"/>
              <a:gd name="connsiteY331" fmla="*/ 923115 h 6186678"/>
              <a:gd name="connsiteX332" fmla="*/ 1782696 w 5071463"/>
              <a:gd name="connsiteY332" fmla="*/ 869327 h 6186678"/>
              <a:gd name="connsiteX333" fmla="*/ 1867221 w 5071463"/>
              <a:gd name="connsiteY333" fmla="*/ 877011 h 6186678"/>
              <a:gd name="connsiteX334" fmla="*/ 1913325 w 5071463"/>
              <a:gd name="connsiteY334" fmla="*/ 892379 h 6186678"/>
              <a:gd name="connsiteX335" fmla="*/ 1974797 w 5071463"/>
              <a:gd name="connsiteY335" fmla="*/ 915431 h 6186678"/>
              <a:gd name="connsiteX336" fmla="*/ 1990165 w 5071463"/>
              <a:gd name="connsiteY336" fmla="*/ 938483 h 6186678"/>
              <a:gd name="connsiteX337" fmla="*/ 2020901 w 5071463"/>
              <a:gd name="connsiteY337" fmla="*/ 953852 h 6186678"/>
              <a:gd name="connsiteX338" fmla="*/ 2067006 w 5071463"/>
              <a:gd name="connsiteY338" fmla="*/ 976904 h 6186678"/>
              <a:gd name="connsiteX339" fmla="*/ 2090058 w 5071463"/>
              <a:gd name="connsiteY339" fmla="*/ 900063 h 6186678"/>
              <a:gd name="connsiteX340" fmla="*/ 2097742 w 5071463"/>
              <a:gd name="connsiteY340" fmla="*/ 877011 h 6186678"/>
              <a:gd name="connsiteX341" fmla="*/ 2105426 w 5071463"/>
              <a:gd name="connsiteY341" fmla="*/ 846275 h 6186678"/>
              <a:gd name="connsiteX342" fmla="*/ 2128478 w 5071463"/>
              <a:gd name="connsiteY342" fmla="*/ 784803 h 6186678"/>
              <a:gd name="connsiteX343" fmla="*/ 2151530 w 5071463"/>
              <a:gd name="connsiteY343" fmla="*/ 769435 h 6186678"/>
              <a:gd name="connsiteX344" fmla="*/ 2159214 w 5071463"/>
              <a:gd name="connsiteY344" fmla="*/ 746383 h 6186678"/>
              <a:gd name="connsiteX345" fmla="*/ 2174582 w 5071463"/>
              <a:gd name="connsiteY345" fmla="*/ 684910 h 6186678"/>
              <a:gd name="connsiteX346" fmla="*/ 2197634 w 5071463"/>
              <a:gd name="connsiteY346" fmla="*/ 669542 h 6186678"/>
              <a:gd name="connsiteX347" fmla="*/ 2259106 w 5071463"/>
              <a:gd name="connsiteY347" fmla="*/ 692594 h 6186678"/>
              <a:gd name="connsiteX348" fmla="*/ 2266790 w 5071463"/>
              <a:gd name="connsiteY348" fmla="*/ 715646 h 6186678"/>
              <a:gd name="connsiteX349" fmla="*/ 2282158 w 5071463"/>
              <a:gd name="connsiteY349" fmla="*/ 731015 h 6186678"/>
              <a:gd name="connsiteX350" fmla="*/ 2297527 w 5071463"/>
              <a:gd name="connsiteY350" fmla="*/ 777119 h 6186678"/>
              <a:gd name="connsiteX351" fmla="*/ 2305211 w 5071463"/>
              <a:gd name="connsiteY351" fmla="*/ 800171 h 6186678"/>
              <a:gd name="connsiteX352" fmla="*/ 2320579 w 5071463"/>
              <a:gd name="connsiteY352" fmla="*/ 823223 h 6186678"/>
              <a:gd name="connsiteX353" fmla="*/ 2320579 w 5071463"/>
              <a:gd name="connsiteY353" fmla="*/ 1023008 h 6186678"/>
              <a:gd name="connsiteX354" fmla="*/ 2305211 w 5071463"/>
              <a:gd name="connsiteY354" fmla="*/ 1046060 h 6186678"/>
              <a:gd name="connsiteX355" fmla="*/ 2289842 w 5071463"/>
              <a:gd name="connsiteY355" fmla="*/ 1092164 h 6186678"/>
              <a:gd name="connsiteX356" fmla="*/ 2282158 w 5071463"/>
              <a:gd name="connsiteY356" fmla="*/ 1130584 h 6186678"/>
              <a:gd name="connsiteX357" fmla="*/ 2274474 w 5071463"/>
              <a:gd name="connsiteY357" fmla="*/ 1176689 h 6186678"/>
              <a:gd name="connsiteX358" fmla="*/ 2251422 w 5071463"/>
              <a:gd name="connsiteY358" fmla="*/ 1261213 h 6186678"/>
              <a:gd name="connsiteX359" fmla="*/ 2236054 w 5071463"/>
              <a:gd name="connsiteY359" fmla="*/ 1353421 h 6186678"/>
              <a:gd name="connsiteX360" fmla="*/ 2220686 w 5071463"/>
              <a:gd name="connsiteY360" fmla="*/ 1391841 h 6186678"/>
              <a:gd name="connsiteX361" fmla="*/ 2205318 w 5071463"/>
              <a:gd name="connsiteY361" fmla="*/ 1453314 h 6186678"/>
              <a:gd name="connsiteX362" fmla="*/ 2213002 w 5071463"/>
              <a:gd name="connsiteY362" fmla="*/ 1668467 h 6186678"/>
              <a:gd name="connsiteX363" fmla="*/ 2236054 w 5071463"/>
              <a:gd name="connsiteY363" fmla="*/ 1768359 h 6186678"/>
              <a:gd name="connsiteX364" fmla="*/ 2259106 w 5071463"/>
              <a:gd name="connsiteY364" fmla="*/ 1783727 h 6186678"/>
              <a:gd name="connsiteX365" fmla="*/ 2320579 w 5071463"/>
              <a:gd name="connsiteY365" fmla="*/ 1752991 h 6186678"/>
              <a:gd name="connsiteX366" fmla="*/ 2312895 w 5071463"/>
              <a:gd name="connsiteY366" fmla="*/ 1683835 h 6186678"/>
              <a:gd name="connsiteX367" fmla="*/ 2282158 w 5071463"/>
              <a:gd name="connsiteY367" fmla="*/ 1622362 h 6186678"/>
              <a:gd name="connsiteX368" fmla="*/ 2259106 w 5071463"/>
              <a:gd name="connsiteY368" fmla="*/ 1545522 h 6186678"/>
              <a:gd name="connsiteX369" fmla="*/ 2251422 w 5071463"/>
              <a:gd name="connsiteY369" fmla="*/ 1522470 h 6186678"/>
              <a:gd name="connsiteX370" fmla="*/ 2236054 w 5071463"/>
              <a:gd name="connsiteY370" fmla="*/ 1499418 h 6186678"/>
              <a:gd name="connsiteX371" fmla="*/ 2220686 w 5071463"/>
              <a:gd name="connsiteY371" fmla="*/ 1445630 h 6186678"/>
              <a:gd name="connsiteX372" fmla="*/ 2228370 w 5071463"/>
              <a:gd name="connsiteY372" fmla="*/ 1368789 h 6186678"/>
              <a:gd name="connsiteX373" fmla="*/ 2259106 w 5071463"/>
              <a:gd name="connsiteY373" fmla="*/ 1322685 h 6186678"/>
              <a:gd name="connsiteX374" fmla="*/ 2274474 w 5071463"/>
              <a:gd name="connsiteY374" fmla="*/ 1299633 h 6186678"/>
              <a:gd name="connsiteX375" fmla="*/ 2305211 w 5071463"/>
              <a:gd name="connsiteY375" fmla="*/ 1261213 h 6186678"/>
              <a:gd name="connsiteX376" fmla="*/ 2382051 w 5071463"/>
              <a:gd name="connsiteY376" fmla="*/ 1207425 h 6186678"/>
              <a:gd name="connsiteX377" fmla="*/ 2405103 w 5071463"/>
              <a:gd name="connsiteY377" fmla="*/ 1184373 h 6186678"/>
              <a:gd name="connsiteX378" fmla="*/ 2420471 w 5071463"/>
              <a:gd name="connsiteY378" fmla="*/ 1161320 h 6186678"/>
              <a:gd name="connsiteX379" fmla="*/ 2443523 w 5071463"/>
              <a:gd name="connsiteY379" fmla="*/ 1153636 h 6186678"/>
              <a:gd name="connsiteX380" fmla="*/ 2451207 w 5071463"/>
              <a:gd name="connsiteY380" fmla="*/ 1130584 h 6186678"/>
              <a:gd name="connsiteX381" fmla="*/ 2497311 w 5071463"/>
              <a:gd name="connsiteY381" fmla="*/ 1046060 h 6186678"/>
              <a:gd name="connsiteX382" fmla="*/ 2512679 w 5071463"/>
              <a:gd name="connsiteY382" fmla="*/ 999956 h 6186678"/>
              <a:gd name="connsiteX383" fmla="*/ 2497311 w 5071463"/>
              <a:gd name="connsiteY383" fmla="*/ 953852 h 6186678"/>
              <a:gd name="connsiteX384" fmla="*/ 2504995 w 5071463"/>
              <a:gd name="connsiteY384" fmla="*/ 915431 h 6186678"/>
              <a:gd name="connsiteX385" fmla="*/ 2528048 w 5071463"/>
              <a:gd name="connsiteY385" fmla="*/ 869327 h 6186678"/>
              <a:gd name="connsiteX386" fmla="*/ 2566468 w 5071463"/>
              <a:gd name="connsiteY386" fmla="*/ 823223 h 6186678"/>
              <a:gd name="connsiteX387" fmla="*/ 2589520 w 5071463"/>
              <a:gd name="connsiteY387" fmla="*/ 807855 h 6186678"/>
              <a:gd name="connsiteX388" fmla="*/ 2620256 w 5071463"/>
              <a:gd name="connsiteY388" fmla="*/ 761751 h 6186678"/>
              <a:gd name="connsiteX389" fmla="*/ 2635624 w 5071463"/>
              <a:gd name="connsiteY389" fmla="*/ 669542 h 6186678"/>
              <a:gd name="connsiteX390" fmla="*/ 2650992 w 5071463"/>
              <a:gd name="connsiteY390" fmla="*/ 615754 h 6186678"/>
              <a:gd name="connsiteX391" fmla="*/ 2604888 w 5071463"/>
              <a:gd name="connsiteY391" fmla="*/ 592702 h 6186678"/>
              <a:gd name="connsiteX392" fmla="*/ 2589520 w 5071463"/>
              <a:gd name="connsiteY392" fmla="*/ 546598 h 6186678"/>
              <a:gd name="connsiteX393" fmla="*/ 2574152 w 5071463"/>
              <a:gd name="connsiteY393" fmla="*/ 469757 h 6186678"/>
              <a:gd name="connsiteX394" fmla="*/ 2566468 w 5071463"/>
              <a:gd name="connsiteY394" fmla="*/ 431337 h 6186678"/>
              <a:gd name="connsiteX395" fmla="*/ 2551100 w 5071463"/>
              <a:gd name="connsiteY395" fmla="*/ 408285 h 6186678"/>
              <a:gd name="connsiteX396" fmla="*/ 2528048 w 5071463"/>
              <a:gd name="connsiteY396" fmla="*/ 308393 h 6186678"/>
              <a:gd name="connsiteX397" fmla="*/ 2520364 w 5071463"/>
              <a:gd name="connsiteY397" fmla="*/ 285341 h 6186678"/>
              <a:gd name="connsiteX398" fmla="*/ 2528048 w 5071463"/>
              <a:gd name="connsiteY398" fmla="*/ 254604 h 6186678"/>
              <a:gd name="connsiteX399" fmla="*/ 2574152 w 5071463"/>
              <a:gd name="connsiteY399" fmla="*/ 239236 h 6186678"/>
              <a:gd name="connsiteX400" fmla="*/ 2620256 w 5071463"/>
              <a:gd name="connsiteY400" fmla="*/ 246920 h 6186678"/>
              <a:gd name="connsiteX401" fmla="*/ 2666360 w 5071463"/>
              <a:gd name="connsiteY401" fmla="*/ 239236 h 6186678"/>
              <a:gd name="connsiteX402" fmla="*/ 2727832 w 5071463"/>
              <a:gd name="connsiteY402" fmla="*/ 231552 h 6186678"/>
              <a:gd name="connsiteX403" fmla="*/ 2704780 w 5071463"/>
              <a:gd name="connsiteY403" fmla="*/ 185448 h 6186678"/>
              <a:gd name="connsiteX404" fmla="*/ 2697096 w 5071463"/>
              <a:gd name="connsiteY404" fmla="*/ 162396 h 6186678"/>
              <a:gd name="connsiteX405" fmla="*/ 2666360 w 5071463"/>
              <a:gd name="connsiteY405" fmla="*/ 116292 h 6186678"/>
              <a:gd name="connsiteX406" fmla="*/ 2650992 w 5071463"/>
              <a:gd name="connsiteY406" fmla="*/ 93240 h 6186678"/>
              <a:gd name="connsiteX407" fmla="*/ 2658676 w 5071463"/>
              <a:gd name="connsiteY407" fmla="*/ 47136 h 6186678"/>
              <a:gd name="connsiteX408" fmla="*/ 2789305 w 5071463"/>
              <a:gd name="connsiteY408" fmla="*/ 16399 h 6186678"/>
              <a:gd name="connsiteX409" fmla="*/ 2835409 w 5071463"/>
              <a:gd name="connsiteY409" fmla="*/ 1031 h 6186678"/>
              <a:gd name="connsiteX410" fmla="*/ 2881513 w 5071463"/>
              <a:gd name="connsiteY410" fmla="*/ 16399 h 6186678"/>
              <a:gd name="connsiteX411" fmla="*/ 2927617 w 5071463"/>
              <a:gd name="connsiteY411" fmla="*/ 47136 h 6186678"/>
              <a:gd name="connsiteX412" fmla="*/ 2950669 w 5071463"/>
              <a:gd name="connsiteY412" fmla="*/ 62504 h 6186678"/>
              <a:gd name="connsiteX413" fmla="*/ 2973721 w 5071463"/>
              <a:gd name="connsiteY413" fmla="*/ 70188 h 6186678"/>
              <a:gd name="connsiteX414" fmla="*/ 2989090 w 5071463"/>
              <a:gd name="connsiteY414" fmla="*/ 54820 h 6186678"/>
              <a:gd name="connsiteX415" fmla="*/ 3019826 w 5071463"/>
              <a:gd name="connsiteY415" fmla="*/ 47136 h 6186678"/>
              <a:gd name="connsiteX416" fmla="*/ 3088982 w 5071463"/>
              <a:gd name="connsiteY416" fmla="*/ 31768 h 6186678"/>
              <a:gd name="connsiteX417" fmla="*/ 3227295 w 5071463"/>
              <a:gd name="connsiteY417" fmla="*/ 39452 h 6186678"/>
              <a:gd name="connsiteX418" fmla="*/ 3258031 w 5071463"/>
              <a:gd name="connsiteY418" fmla="*/ 47136 h 6186678"/>
              <a:gd name="connsiteX419" fmla="*/ 3411711 w 5071463"/>
              <a:gd name="connsiteY419" fmla="*/ 39452 h 6186678"/>
              <a:gd name="connsiteX420" fmla="*/ 3503920 w 5071463"/>
              <a:gd name="connsiteY420" fmla="*/ 16399 h 6186678"/>
              <a:gd name="connsiteX421" fmla="*/ 3688337 w 5071463"/>
              <a:gd name="connsiteY421" fmla="*/ 24083 h 6186678"/>
              <a:gd name="connsiteX422" fmla="*/ 3711389 w 5071463"/>
              <a:gd name="connsiteY422" fmla="*/ 31768 h 6186678"/>
              <a:gd name="connsiteX423" fmla="*/ 3788229 w 5071463"/>
              <a:gd name="connsiteY423" fmla="*/ 39452 h 6186678"/>
              <a:gd name="connsiteX424" fmla="*/ 3834333 w 5071463"/>
              <a:gd name="connsiteY424" fmla="*/ 54820 h 6186678"/>
              <a:gd name="connsiteX425" fmla="*/ 3918858 w 5071463"/>
              <a:gd name="connsiteY425" fmla="*/ 108608 h 6186678"/>
              <a:gd name="connsiteX426" fmla="*/ 3934226 w 5071463"/>
              <a:gd name="connsiteY426" fmla="*/ 131660 h 6186678"/>
              <a:gd name="connsiteX427" fmla="*/ 3964962 w 5071463"/>
              <a:gd name="connsiteY427" fmla="*/ 139344 h 6186678"/>
              <a:gd name="connsiteX428" fmla="*/ 3995698 w 5071463"/>
              <a:gd name="connsiteY428" fmla="*/ 154712 h 6186678"/>
              <a:gd name="connsiteX429" fmla="*/ 4034118 w 5071463"/>
              <a:gd name="connsiteY429" fmla="*/ 200816 h 6186678"/>
              <a:gd name="connsiteX430" fmla="*/ 4080222 w 5071463"/>
              <a:gd name="connsiteY430" fmla="*/ 223868 h 6186678"/>
              <a:gd name="connsiteX431" fmla="*/ 4126327 w 5071463"/>
              <a:gd name="connsiteY431" fmla="*/ 254604 h 6186678"/>
              <a:gd name="connsiteX432" fmla="*/ 4141695 w 5071463"/>
              <a:gd name="connsiteY432" fmla="*/ 269973 h 6186678"/>
              <a:gd name="connsiteX433" fmla="*/ 4172431 w 5071463"/>
              <a:gd name="connsiteY433" fmla="*/ 277657 h 6186678"/>
              <a:gd name="connsiteX434" fmla="*/ 4210851 w 5071463"/>
              <a:gd name="connsiteY434" fmla="*/ 293025 h 6186678"/>
              <a:gd name="connsiteX435" fmla="*/ 4256955 w 5071463"/>
              <a:gd name="connsiteY435" fmla="*/ 308393 h 6186678"/>
              <a:gd name="connsiteX436" fmla="*/ 4280007 w 5071463"/>
              <a:gd name="connsiteY436" fmla="*/ 316077 h 6186678"/>
              <a:gd name="connsiteX437" fmla="*/ 4387584 w 5071463"/>
              <a:gd name="connsiteY437" fmla="*/ 323761 h 6186678"/>
              <a:gd name="connsiteX438" fmla="*/ 4579685 w 5071463"/>
              <a:gd name="connsiteY438" fmla="*/ 323761 h 6186678"/>
              <a:gd name="connsiteX439" fmla="*/ 4618105 w 5071463"/>
              <a:gd name="connsiteY439" fmla="*/ 293025 h 6186678"/>
              <a:gd name="connsiteX440" fmla="*/ 4671893 w 5071463"/>
              <a:gd name="connsiteY440" fmla="*/ 269973 h 6186678"/>
              <a:gd name="connsiteX441" fmla="*/ 4733365 w 5071463"/>
              <a:gd name="connsiteY441" fmla="*/ 223868 h 6186678"/>
              <a:gd name="connsiteX442" fmla="*/ 4802521 w 5071463"/>
              <a:gd name="connsiteY442" fmla="*/ 193132 h 6186678"/>
              <a:gd name="connsiteX443" fmla="*/ 4848626 w 5071463"/>
              <a:gd name="connsiteY443" fmla="*/ 162396 h 6186678"/>
              <a:gd name="connsiteX444" fmla="*/ 4917782 w 5071463"/>
              <a:gd name="connsiteY444" fmla="*/ 123976 h 6186678"/>
              <a:gd name="connsiteX445" fmla="*/ 4940834 w 5071463"/>
              <a:gd name="connsiteY445" fmla="*/ 116292 h 6186678"/>
              <a:gd name="connsiteX446" fmla="*/ 5009990 w 5071463"/>
              <a:gd name="connsiteY446" fmla="*/ 154712 h 6186678"/>
              <a:gd name="connsiteX447" fmla="*/ 5009990 w 5071463"/>
              <a:gd name="connsiteY447" fmla="*/ 154712 h 6186678"/>
              <a:gd name="connsiteX448" fmla="*/ 5009990 w 5071463"/>
              <a:gd name="connsiteY448" fmla="*/ 154712 h 61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</a:cxnLst>
            <a:rect l="l" t="t" r="r" b="b"/>
            <a:pathLst>
              <a:path w="5071463" h="6186678">
                <a:moveTo>
                  <a:pt x="2643308" y="108608"/>
                </a:moveTo>
                <a:lnTo>
                  <a:pt x="2643308" y="108608"/>
                </a:lnTo>
                <a:lnTo>
                  <a:pt x="2712464" y="93240"/>
                </a:lnTo>
                <a:cubicBezTo>
                  <a:pt x="2722754" y="90865"/>
                  <a:pt x="2732639" y="85556"/>
                  <a:pt x="2743200" y="85556"/>
                </a:cubicBezTo>
                <a:cubicBezTo>
                  <a:pt x="2771113" y="85556"/>
                  <a:pt x="2813845" y="95074"/>
                  <a:pt x="2843093" y="100924"/>
                </a:cubicBezTo>
                <a:cubicBezTo>
                  <a:pt x="2858461" y="98363"/>
                  <a:pt x="2873963" y="96504"/>
                  <a:pt x="2889197" y="93240"/>
                </a:cubicBezTo>
                <a:cubicBezTo>
                  <a:pt x="2909849" y="88814"/>
                  <a:pt x="2929835" y="81344"/>
                  <a:pt x="2950669" y="77872"/>
                </a:cubicBezTo>
                <a:cubicBezTo>
                  <a:pt x="2966037" y="75311"/>
                  <a:pt x="2981496" y="73244"/>
                  <a:pt x="2996774" y="70188"/>
                </a:cubicBezTo>
                <a:cubicBezTo>
                  <a:pt x="3007130" y="68117"/>
                  <a:pt x="3017093" y="64240"/>
                  <a:pt x="3027510" y="62504"/>
                </a:cubicBezTo>
                <a:cubicBezTo>
                  <a:pt x="3194981" y="34592"/>
                  <a:pt x="3009890" y="70638"/>
                  <a:pt x="3127402" y="47136"/>
                </a:cubicBezTo>
                <a:cubicBezTo>
                  <a:pt x="3160700" y="49697"/>
                  <a:pt x="3194157" y="50678"/>
                  <a:pt x="3227295" y="54820"/>
                </a:cubicBezTo>
                <a:cubicBezTo>
                  <a:pt x="3235332" y="55825"/>
                  <a:pt x="3242559" y="60279"/>
                  <a:pt x="3250347" y="62504"/>
                </a:cubicBezTo>
                <a:cubicBezTo>
                  <a:pt x="3260501" y="65405"/>
                  <a:pt x="3270838" y="67627"/>
                  <a:pt x="3281083" y="70188"/>
                </a:cubicBezTo>
                <a:cubicBezTo>
                  <a:pt x="3314380" y="67627"/>
                  <a:pt x="3347602" y="63740"/>
                  <a:pt x="3380975" y="62504"/>
                </a:cubicBezTo>
                <a:lnTo>
                  <a:pt x="3742125" y="47136"/>
                </a:lnTo>
                <a:cubicBezTo>
                  <a:pt x="3753430" y="48266"/>
                  <a:pt x="3817702" y="48996"/>
                  <a:pt x="3842017" y="62504"/>
                </a:cubicBezTo>
                <a:cubicBezTo>
                  <a:pt x="3858163" y="71474"/>
                  <a:pt x="3872753" y="82995"/>
                  <a:pt x="3888121" y="93240"/>
                </a:cubicBezTo>
                <a:cubicBezTo>
                  <a:pt x="3894149" y="97259"/>
                  <a:pt x="3897278" y="104881"/>
                  <a:pt x="3903490" y="108608"/>
                </a:cubicBezTo>
                <a:cubicBezTo>
                  <a:pt x="3910435" y="112775"/>
                  <a:pt x="3919462" y="112358"/>
                  <a:pt x="3926542" y="116292"/>
                </a:cubicBezTo>
                <a:cubicBezTo>
                  <a:pt x="3942688" y="125262"/>
                  <a:pt x="3972646" y="147028"/>
                  <a:pt x="3972646" y="147028"/>
                </a:cubicBezTo>
                <a:cubicBezTo>
                  <a:pt x="3975207" y="154712"/>
                  <a:pt x="3975837" y="163341"/>
                  <a:pt x="3980330" y="170080"/>
                </a:cubicBezTo>
                <a:cubicBezTo>
                  <a:pt x="3986358" y="179122"/>
                  <a:pt x="3994804" y="186460"/>
                  <a:pt x="4003382" y="193132"/>
                </a:cubicBezTo>
                <a:cubicBezTo>
                  <a:pt x="4017961" y="204472"/>
                  <a:pt x="4034118" y="213623"/>
                  <a:pt x="4049486" y="223868"/>
                </a:cubicBezTo>
                <a:lnTo>
                  <a:pt x="4072538" y="239236"/>
                </a:lnTo>
                <a:cubicBezTo>
                  <a:pt x="4138597" y="283275"/>
                  <a:pt x="4055020" y="230477"/>
                  <a:pt x="4118642" y="262289"/>
                </a:cubicBezTo>
                <a:cubicBezTo>
                  <a:pt x="4126902" y="266419"/>
                  <a:pt x="4133256" y="273906"/>
                  <a:pt x="4141695" y="277657"/>
                </a:cubicBezTo>
                <a:cubicBezTo>
                  <a:pt x="4156498" y="284236"/>
                  <a:pt x="4172431" y="287902"/>
                  <a:pt x="4187799" y="293025"/>
                </a:cubicBezTo>
                <a:cubicBezTo>
                  <a:pt x="4195483" y="295586"/>
                  <a:pt x="4204112" y="296216"/>
                  <a:pt x="4210851" y="300709"/>
                </a:cubicBezTo>
                <a:cubicBezTo>
                  <a:pt x="4276915" y="344752"/>
                  <a:pt x="4193329" y="291948"/>
                  <a:pt x="4256955" y="323761"/>
                </a:cubicBezTo>
                <a:cubicBezTo>
                  <a:pt x="4265215" y="327891"/>
                  <a:pt x="4271519" y="335491"/>
                  <a:pt x="4280007" y="339129"/>
                </a:cubicBezTo>
                <a:cubicBezTo>
                  <a:pt x="4305439" y="350029"/>
                  <a:pt x="4374033" y="353142"/>
                  <a:pt x="4387584" y="354497"/>
                </a:cubicBezTo>
                <a:cubicBezTo>
                  <a:pt x="4501402" y="392436"/>
                  <a:pt x="4386601" y="367648"/>
                  <a:pt x="4456740" y="354497"/>
                </a:cubicBezTo>
                <a:cubicBezTo>
                  <a:pt x="4489564" y="348343"/>
                  <a:pt x="4523335" y="349374"/>
                  <a:pt x="4556632" y="346813"/>
                </a:cubicBezTo>
                <a:cubicBezTo>
                  <a:pt x="4608393" y="295055"/>
                  <a:pt x="4548501" y="347037"/>
                  <a:pt x="4610421" y="316077"/>
                </a:cubicBezTo>
                <a:cubicBezTo>
                  <a:pt x="4626941" y="307817"/>
                  <a:pt x="4641157" y="295586"/>
                  <a:pt x="4656525" y="285341"/>
                </a:cubicBezTo>
                <a:lnTo>
                  <a:pt x="4679577" y="269973"/>
                </a:lnTo>
                <a:cubicBezTo>
                  <a:pt x="4682138" y="262289"/>
                  <a:pt x="4681534" y="252648"/>
                  <a:pt x="4687261" y="246920"/>
                </a:cubicBezTo>
                <a:cubicBezTo>
                  <a:pt x="4692988" y="241193"/>
                  <a:pt x="4703068" y="242858"/>
                  <a:pt x="4710313" y="239236"/>
                </a:cubicBezTo>
                <a:cubicBezTo>
                  <a:pt x="4778877" y="204954"/>
                  <a:pt x="4663918" y="243710"/>
                  <a:pt x="4787153" y="208500"/>
                </a:cubicBezTo>
                <a:cubicBezTo>
                  <a:pt x="4829716" y="180126"/>
                  <a:pt x="4790053" y="202012"/>
                  <a:pt x="4856310" y="185448"/>
                </a:cubicBezTo>
                <a:cubicBezTo>
                  <a:pt x="4872026" y="181519"/>
                  <a:pt x="4887046" y="175203"/>
                  <a:pt x="4902414" y="170080"/>
                </a:cubicBezTo>
                <a:lnTo>
                  <a:pt x="4925466" y="162396"/>
                </a:lnTo>
                <a:cubicBezTo>
                  <a:pt x="4953641" y="164957"/>
                  <a:pt x="4982950" y="161760"/>
                  <a:pt x="5009990" y="170080"/>
                </a:cubicBezTo>
                <a:cubicBezTo>
                  <a:pt x="5018817" y="172796"/>
                  <a:pt x="5023423" y="184102"/>
                  <a:pt x="5025358" y="193132"/>
                </a:cubicBezTo>
                <a:cubicBezTo>
                  <a:pt x="5031286" y="220795"/>
                  <a:pt x="5029736" y="249560"/>
                  <a:pt x="5033042" y="277657"/>
                </a:cubicBezTo>
                <a:cubicBezTo>
                  <a:pt x="5034862" y="293130"/>
                  <a:pt x="5038524" y="308338"/>
                  <a:pt x="5040727" y="323761"/>
                </a:cubicBezTo>
                <a:cubicBezTo>
                  <a:pt x="5043648" y="344204"/>
                  <a:pt x="5045998" y="364724"/>
                  <a:pt x="5048411" y="385233"/>
                </a:cubicBezTo>
                <a:cubicBezTo>
                  <a:pt x="5058519" y="471155"/>
                  <a:pt x="5056135" y="454915"/>
                  <a:pt x="5063779" y="554282"/>
                </a:cubicBezTo>
                <a:cubicBezTo>
                  <a:pt x="5066340" y="649052"/>
                  <a:pt x="5071463" y="743787"/>
                  <a:pt x="5071463" y="838591"/>
                </a:cubicBezTo>
                <a:cubicBezTo>
                  <a:pt x="5071463" y="859241"/>
                  <a:pt x="5069212" y="880141"/>
                  <a:pt x="5063779" y="900063"/>
                </a:cubicBezTo>
                <a:cubicBezTo>
                  <a:pt x="5061349" y="908973"/>
                  <a:pt x="5053534" y="915431"/>
                  <a:pt x="5048411" y="923115"/>
                </a:cubicBezTo>
                <a:cubicBezTo>
                  <a:pt x="5043288" y="938483"/>
                  <a:pt x="5036219" y="953335"/>
                  <a:pt x="5033042" y="969220"/>
                </a:cubicBezTo>
                <a:cubicBezTo>
                  <a:pt x="5025530" y="1006781"/>
                  <a:pt x="5029078" y="1006563"/>
                  <a:pt x="5009990" y="1038376"/>
                </a:cubicBezTo>
                <a:cubicBezTo>
                  <a:pt x="5000487" y="1054214"/>
                  <a:pt x="4994622" y="1074235"/>
                  <a:pt x="4979254" y="1084480"/>
                </a:cubicBezTo>
                <a:cubicBezTo>
                  <a:pt x="4956103" y="1099914"/>
                  <a:pt x="4952763" y="1103517"/>
                  <a:pt x="4925466" y="1115216"/>
                </a:cubicBezTo>
                <a:cubicBezTo>
                  <a:pt x="4918021" y="1118407"/>
                  <a:pt x="4909659" y="1119278"/>
                  <a:pt x="4902414" y="1122900"/>
                </a:cubicBezTo>
                <a:cubicBezTo>
                  <a:pt x="4889056" y="1129579"/>
                  <a:pt x="4876659" y="1138036"/>
                  <a:pt x="4863994" y="1145952"/>
                </a:cubicBezTo>
                <a:cubicBezTo>
                  <a:pt x="4846833" y="1156677"/>
                  <a:pt x="4838625" y="1166412"/>
                  <a:pt x="4817890" y="1169004"/>
                </a:cubicBezTo>
                <a:cubicBezTo>
                  <a:pt x="4784752" y="1173147"/>
                  <a:pt x="4751295" y="1174127"/>
                  <a:pt x="4717997" y="1176689"/>
                </a:cubicBezTo>
                <a:cubicBezTo>
                  <a:pt x="4707752" y="1184373"/>
                  <a:pt x="4696317" y="1190685"/>
                  <a:pt x="4687261" y="1199741"/>
                </a:cubicBezTo>
                <a:cubicBezTo>
                  <a:pt x="4677615" y="1209387"/>
                  <a:pt x="4661045" y="1242982"/>
                  <a:pt x="4656525" y="1253529"/>
                </a:cubicBezTo>
                <a:cubicBezTo>
                  <a:pt x="4653334" y="1260974"/>
                  <a:pt x="4652463" y="1269336"/>
                  <a:pt x="4648841" y="1276581"/>
                </a:cubicBezTo>
                <a:cubicBezTo>
                  <a:pt x="4636034" y="1302194"/>
                  <a:pt x="4633473" y="1299633"/>
                  <a:pt x="4610421" y="1315001"/>
                </a:cubicBezTo>
                <a:cubicBezTo>
                  <a:pt x="4595744" y="1359033"/>
                  <a:pt x="4601085" y="1374461"/>
                  <a:pt x="4548948" y="1391841"/>
                </a:cubicBezTo>
                <a:lnTo>
                  <a:pt x="4502844" y="1407210"/>
                </a:lnTo>
                <a:lnTo>
                  <a:pt x="4479792" y="1414894"/>
                </a:lnTo>
                <a:cubicBezTo>
                  <a:pt x="4472108" y="1422578"/>
                  <a:pt x="4462017" y="1428447"/>
                  <a:pt x="4456740" y="1437946"/>
                </a:cubicBezTo>
                <a:cubicBezTo>
                  <a:pt x="4448237" y="1453252"/>
                  <a:pt x="4438649" y="1494943"/>
                  <a:pt x="4433688" y="1514786"/>
                </a:cubicBezTo>
                <a:cubicBezTo>
                  <a:pt x="4431127" y="1581381"/>
                  <a:pt x="4429917" y="1648042"/>
                  <a:pt x="4426004" y="1714571"/>
                </a:cubicBezTo>
                <a:cubicBezTo>
                  <a:pt x="4424791" y="1735185"/>
                  <a:pt x="4422014" y="1755726"/>
                  <a:pt x="4418320" y="1776043"/>
                </a:cubicBezTo>
                <a:cubicBezTo>
                  <a:pt x="4416871" y="1784012"/>
                  <a:pt x="4415696" y="1792770"/>
                  <a:pt x="4410636" y="1799095"/>
                </a:cubicBezTo>
                <a:cubicBezTo>
                  <a:pt x="4404867" y="1806306"/>
                  <a:pt x="4395268" y="1809340"/>
                  <a:pt x="4387584" y="1814463"/>
                </a:cubicBezTo>
                <a:cubicBezTo>
                  <a:pt x="4377339" y="1829831"/>
                  <a:pt x="4357485" y="1842109"/>
                  <a:pt x="4356848" y="1860568"/>
                </a:cubicBezTo>
                <a:cubicBezTo>
                  <a:pt x="4354287" y="1934847"/>
                  <a:pt x="4353800" y="2009226"/>
                  <a:pt x="4349164" y="2083404"/>
                </a:cubicBezTo>
                <a:cubicBezTo>
                  <a:pt x="4348659" y="2091488"/>
                  <a:pt x="4348512" y="2102438"/>
                  <a:pt x="4341479" y="2106457"/>
                </a:cubicBezTo>
                <a:cubicBezTo>
                  <a:pt x="4327952" y="2114187"/>
                  <a:pt x="4310743" y="2111580"/>
                  <a:pt x="4295375" y="2114141"/>
                </a:cubicBezTo>
                <a:cubicBezTo>
                  <a:pt x="4293447" y="2143067"/>
                  <a:pt x="4322896" y="2237085"/>
                  <a:pt x="4264639" y="2237085"/>
                </a:cubicBezTo>
                <a:cubicBezTo>
                  <a:pt x="4249059" y="2237085"/>
                  <a:pt x="4233903" y="2231962"/>
                  <a:pt x="4218535" y="2229401"/>
                </a:cubicBezTo>
                <a:cubicBezTo>
                  <a:pt x="4182004" y="2205047"/>
                  <a:pt x="4204244" y="2216953"/>
                  <a:pt x="4149379" y="2198665"/>
                </a:cubicBezTo>
                <a:lnTo>
                  <a:pt x="4126327" y="2190981"/>
                </a:lnTo>
                <a:cubicBezTo>
                  <a:pt x="4118643" y="2193542"/>
                  <a:pt x="4109002" y="2192938"/>
                  <a:pt x="4103274" y="2198665"/>
                </a:cubicBezTo>
                <a:cubicBezTo>
                  <a:pt x="4097547" y="2204392"/>
                  <a:pt x="4099212" y="2214472"/>
                  <a:pt x="4095590" y="2221717"/>
                </a:cubicBezTo>
                <a:cubicBezTo>
                  <a:pt x="4082783" y="2247330"/>
                  <a:pt x="4080222" y="2244769"/>
                  <a:pt x="4057170" y="2260137"/>
                </a:cubicBezTo>
                <a:cubicBezTo>
                  <a:pt x="4054609" y="2267821"/>
                  <a:pt x="4051711" y="2275401"/>
                  <a:pt x="4049486" y="2283189"/>
                </a:cubicBezTo>
                <a:cubicBezTo>
                  <a:pt x="4030186" y="2350737"/>
                  <a:pt x="4052544" y="2281698"/>
                  <a:pt x="4034118" y="2336978"/>
                </a:cubicBezTo>
                <a:cubicBezTo>
                  <a:pt x="4031557" y="2354907"/>
                  <a:pt x="4033790" y="2374216"/>
                  <a:pt x="4026434" y="2390766"/>
                </a:cubicBezTo>
                <a:cubicBezTo>
                  <a:pt x="4022683" y="2399205"/>
                  <a:pt x="4011642" y="2402004"/>
                  <a:pt x="4003382" y="2406134"/>
                </a:cubicBezTo>
                <a:cubicBezTo>
                  <a:pt x="3979692" y="2417979"/>
                  <a:pt x="3940048" y="2418853"/>
                  <a:pt x="3918858" y="2421502"/>
                </a:cubicBezTo>
                <a:cubicBezTo>
                  <a:pt x="3911174" y="2426625"/>
                  <a:pt x="3903017" y="2431101"/>
                  <a:pt x="3895806" y="2436870"/>
                </a:cubicBezTo>
                <a:cubicBezTo>
                  <a:pt x="3883892" y="2446401"/>
                  <a:pt x="3871727" y="2461975"/>
                  <a:pt x="3865069" y="2475290"/>
                </a:cubicBezTo>
                <a:cubicBezTo>
                  <a:pt x="3861447" y="2482535"/>
                  <a:pt x="3859946" y="2490658"/>
                  <a:pt x="3857385" y="2498342"/>
                </a:cubicBezTo>
                <a:cubicBezTo>
                  <a:pt x="3859946" y="2557253"/>
                  <a:pt x="3861012" y="2616248"/>
                  <a:pt x="3865069" y="2675075"/>
                </a:cubicBezTo>
                <a:cubicBezTo>
                  <a:pt x="3867908" y="2716244"/>
                  <a:pt x="3884050" y="2732261"/>
                  <a:pt x="3865069" y="2774968"/>
                </a:cubicBezTo>
                <a:cubicBezTo>
                  <a:pt x="3861318" y="2783407"/>
                  <a:pt x="3849701" y="2785213"/>
                  <a:pt x="3842017" y="2790336"/>
                </a:cubicBezTo>
                <a:cubicBezTo>
                  <a:pt x="3823593" y="2845607"/>
                  <a:pt x="3845946" y="2776585"/>
                  <a:pt x="3826649" y="2844124"/>
                </a:cubicBezTo>
                <a:cubicBezTo>
                  <a:pt x="3824424" y="2851912"/>
                  <a:pt x="3822899" y="2860096"/>
                  <a:pt x="3818965" y="2867176"/>
                </a:cubicBezTo>
                <a:cubicBezTo>
                  <a:pt x="3809995" y="2883322"/>
                  <a:pt x="3798474" y="2897912"/>
                  <a:pt x="3788229" y="2913280"/>
                </a:cubicBezTo>
                <a:cubicBezTo>
                  <a:pt x="3783106" y="2920964"/>
                  <a:pt x="3780545" y="2931209"/>
                  <a:pt x="3772861" y="2936332"/>
                </a:cubicBezTo>
                <a:cubicBezTo>
                  <a:pt x="3715627" y="2974488"/>
                  <a:pt x="3785921" y="2925448"/>
                  <a:pt x="3726757" y="2974752"/>
                </a:cubicBezTo>
                <a:cubicBezTo>
                  <a:pt x="3719662" y="2980664"/>
                  <a:pt x="3710655" y="2984039"/>
                  <a:pt x="3703705" y="2990120"/>
                </a:cubicBezTo>
                <a:cubicBezTo>
                  <a:pt x="3690075" y="3002047"/>
                  <a:pt x="3678092" y="3015734"/>
                  <a:pt x="3665285" y="3028541"/>
                </a:cubicBezTo>
                <a:cubicBezTo>
                  <a:pt x="3660162" y="3033664"/>
                  <a:pt x="3655944" y="3039890"/>
                  <a:pt x="3649916" y="3043909"/>
                </a:cubicBezTo>
                <a:cubicBezTo>
                  <a:pt x="3583852" y="3087952"/>
                  <a:pt x="3667438" y="3035148"/>
                  <a:pt x="3603812" y="3066961"/>
                </a:cubicBezTo>
                <a:cubicBezTo>
                  <a:pt x="3550747" y="3093493"/>
                  <a:pt x="3613992" y="3074021"/>
                  <a:pt x="3550024" y="3090013"/>
                </a:cubicBezTo>
                <a:cubicBezTo>
                  <a:pt x="3542340" y="3095136"/>
                  <a:pt x="3534067" y="3099469"/>
                  <a:pt x="3526972" y="3105381"/>
                </a:cubicBezTo>
                <a:cubicBezTo>
                  <a:pt x="3518624" y="3112338"/>
                  <a:pt x="3512962" y="3122405"/>
                  <a:pt x="3503920" y="3128433"/>
                </a:cubicBezTo>
                <a:cubicBezTo>
                  <a:pt x="3497181" y="3132926"/>
                  <a:pt x="3488113" y="3132495"/>
                  <a:pt x="3480868" y="3136117"/>
                </a:cubicBezTo>
                <a:cubicBezTo>
                  <a:pt x="3472608" y="3140247"/>
                  <a:pt x="3466255" y="3147734"/>
                  <a:pt x="3457816" y="3151485"/>
                </a:cubicBezTo>
                <a:cubicBezTo>
                  <a:pt x="3410041" y="3172718"/>
                  <a:pt x="3391680" y="3168856"/>
                  <a:pt x="3334871" y="3174537"/>
                </a:cubicBezTo>
                <a:lnTo>
                  <a:pt x="3288767" y="3189905"/>
                </a:lnTo>
                <a:lnTo>
                  <a:pt x="3265715" y="3197589"/>
                </a:lnTo>
                <a:cubicBezTo>
                  <a:pt x="3258031" y="3205273"/>
                  <a:pt x="3252162" y="3215364"/>
                  <a:pt x="3242663" y="3220641"/>
                </a:cubicBezTo>
                <a:cubicBezTo>
                  <a:pt x="3228502" y="3228508"/>
                  <a:pt x="3211926" y="3230887"/>
                  <a:pt x="3196558" y="3236010"/>
                </a:cubicBezTo>
                <a:cubicBezTo>
                  <a:pt x="3188874" y="3238571"/>
                  <a:pt x="3180245" y="3239201"/>
                  <a:pt x="3173506" y="3243694"/>
                </a:cubicBezTo>
                <a:cubicBezTo>
                  <a:pt x="3120663" y="3278923"/>
                  <a:pt x="3144924" y="3268589"/>
                  <a:pt x="3104350" y="3282114"/>
                </a:cubicBezTo>
                <a:cubicBezTo>
                  <a:pt x="3037003" y="3349461"/>
                  <a:pt x="3122433" y="3267044"/>
                  <a:pt x="3058246" y="3320534"/>
                </a:cubicBezTo>
                <a:cubicBezTo>
                  <a:pt x="3019874" y="3352511"/>
                  <a:pt x="3052653" y="3337766"/>
                  <a:pt x="3012142" y="3351270"/>
                </a:cubicBezTo>
                <a:cubicBezTo>
                  <a:pt x="2967191" y="3396220"/>
                  <a:pt x="2988791" y="3379643"/>
                  <a:pt x="2950669" y="3405058"/>
                </a:cubicBezTo>
                <a:lnTo>
                  <a:pt x="2935301" y="3451162"/>
                </a:lnTo>
                <a:lnTo>
                  <a:pt x="2927617" y="3474215"/>
                </a:lnTo>
                <a:cubicBezTo>
                  <a:pt x="2930178" y="3499828"/>
                  <a:pt x="2935301" y="3525314"/>
                  <a:pt x="2935301" y="3551055"/>
                </a:cubicBezTo>
                <a:cubicBezTo>
                  <a:pt x="2935301" y="3569166"/>
                  <a:pt x="2931690" y="3587195"/>
                  <a:pt x="2927617" y="3604843"/>
                </a:cubicBezTo>
                <a:cubicBezTo>
                  <a:pt x="2923206" y="3623955"/>
                  <a:pt x="2909184" y="3663228"/>
                  <a:pt x="2896881" y="3681683"/>
                </a:cubicBezTo>
                <a:cubicBezTo>
                  <a:pt x="2892862" y="3687711"/>
                  <a:pt x="2886039" y="3691395"/>
                  <a:pt x="2881513" y="3697052"/>
                </a:cubicBezTo>
                <a:cubicBezTo>
                  <a:pt x="2875744" y="3704263"/>
                  <a:pt x="2873095" y="3714023"/>
                  <a:pt x="2866145" y="3720104"/>
                </a:cubicBezTo>
                <a:cubicBezTo>
                  <a:pt x="2829479" y="3752187"/>
                  <a:pt x="2817464" y="3751699"/>
                  <a:pt x="2773937" y="3766208"/>
                </a:cubicBezTo>
                <a:lnTo>
                  <a:pt x="2750885" y="3773892"/>
                </a:lnTo>
                <a:cubicBezTo>
                  <a:pt x="2691741" y="3833034"/>
                  <a:pt x="2736352" y="3799879"/>
                  <a:pt x="2689412" y="3819996"/>
                </a:cubicBezTo>
                <a:cubicBezTo>
                  <a:pt x="2678884" y="3824508"/>
                  <a:pt x="2669401" y="3831342"/>
                  <a:pt x="2658676" y="3835364"/>
                </a:cubicBezTo>
                <a:cubicBezTo>
                  <a:pt x="2634131" y="3844568"/>
                  <a:pt x="2604356" y="3843403"/>
                  <a:pt x="2581836" y="3858416"/>
                </a:cubicBezTo>
                <a:cubicBezTo>
                  <a:pt x="2528992" y="3893645"/>
                  <a:pt x="2553254" y="3883311"/>
                  <a:pt x="2512679" y="3896836"/>
                </a:cubicBezTo>
                <a:cubicBezTo>
                  <a:pt x="2507556" y="3904520"/>
                  <a:pt x="2505571" y="3915759"/>
                  <a:pt x="2497311" y="3919889"/>
                </a:cubicBezTo>
                <a:cubicBezTo>
                  <a:pt x="2483376" y="3926857"/>
                  <a:pt x="2466416" y="3924193"/>
                  <a:pt x="2451207" y="3927573"/>
                </a:cubicBezTo>
                <a:cubicBezTo>
                  <a:pt x="2427347" y="3932875"/>
                  <a:pt x="2425826" y="3936810"/>
                  <a:pt x="2405103" y="3950625"/>
                </a:cubicBezTo>
                <a:lnTo>
                  <a:pt x="2389735" y="3996729"/>
                </a:lnTo>
                <a:lnTo>
                  <a:pt x="2382051" y="4019781"/>
                </a:lnTo>
                <a:cubicBezTo>
                  <a:pt x="2379490" y="4060762"/>
                  <a:pt x="2379915" y="4102040"/>
                  <a:pt x="2374367" y="4142725"/>
                </a:cubicBezTo>
                <a:cubicBezTo>
                  <a:pt x="2369239" y="4180331"/>
                  <a:pt x="2364976" y="4189684"/>
                  <a:pt x="2335947" y="4204198"/>
                </a:cubicBezTo>
                <a:cubicBezTo>
                  <a:pt x="2328702" y="4207820"/>
                  <a:pt x="2320297" y="4208592"/>
                  <a:pt x="2312895" y="4211882"/>
                </a:cubicBezTo>
                <a:cubicBezTo>
                  <a:pt x="2297194" y="4218860"/>
                  <a:pt x="2282743" y="4228553"/>
                  <a:pt x="2266790" y="4234934"/>
                </a:cubicBezTo>
                <a:cubicBezTo>
                  <a:pt x="2255938" y="4239275"/>
                  <a:pt x="2206150" y="4248599"/>
                  <a:pt x="2197634" y="4250302"/>
                </a:cubicBezTo>
                <a:cubicBezTo>
                  <a:pt x="2195073" y="4306652"/>
                  <a:pt x="2201769" y="4364195"/>
                  <a:pt x="2189950" y="4419351"/>
                </a:cubicBezTo>
                <a:cubicBezTo>
                  <a:pt x="2185758" y="4438912"/>
                  <a:pt x="2163533" y="4449451"/>
                  <a:pt x="2151530" y="4465455"/>
                </a:cubicBezTo>
                <a:cubicBezTo>
                  <a:pt x="2140448" y="4480231"/>
                  <a:pt x="2126635" y="4494037"/>
                  <a:pt x="2120794" y="4511559"/>
                </a:cubicBezTo>
                <a:cubicBezTo>
                  <a:pt x="2118233" y="4519243"/>
                  <a:pt x="2118837" y="4528884"/>
                  <a:pt x="2113110" y="4534611"/>
                </a:cubicBezTo>
                <a:cubicBezTo>
                  <a:pt x="2109421" y="4538300"/>
                  <a:pt x="2059606" y="4549894"/>
                  <a:pt x="2059321" y="4549979"/>
                </a:cubicBezTo>
                <a:cubicBezTo>
                  <a:pt x="2043805" y="4554634"/>
                  <a:pt x="2013217" y="4565347"/>
                  <a:pt x="2013217" y="4565347"/>
                </a:cubicBezTo>
                <a:cubicBezTo>
                  <a:pt x="2008094" y="4580715"/>
                  <a:pt x="2005094" y="4596963"/>
                  <a:pt x="1997849" y="4611452"/>
                </a:cubicBezTo>
                <a:cubicBezTo>
                  <a:pt x="1992726" y="4621697"/>
                  <a:pt x="1986735" y="4631553"/>
                  <a:pt x="1982481" y="4642188"/>
                </a:cubicBezTo>
                <a:cubicBezTo>
                  <a:pt x="1976465" y="4657229"/>
                  <a:pt x="1967113" y="4688292"/>
                  <a:pt x="1967113" y="4688292"/>
                </a:cubicBezTo>
                <a:cubicBezTo>
                  <a:pt x="1962259" y="4751395"/>
                  <a:pt x="1960842" y="4790527"/>
                  <a:pt x="1951745" y="4849657"/>
                </a:cubicBezTo>
                <a:cubicBezTo>
                  <a:pt x="1949759" y="4862565"/>
                  <a:pt x="1946622" y="4875270"/>
                  <a:pt x="1944061" y="4888077"/>
                </a:cubicBezTo>
                <a:cubicBezTo>
                  <a:pt x="1948119" y="4936771"/>
                  <a:pt x="1959624" y="5007322"/>
                  <a:pt x="1944061" y="5057125"/>
                </a:cubicBezTo>
                <a:cubicBezTo>
                  <a:pt x="1938552" y="5074755"/>
                  <a:pt x="1919166" y="5085708"/>
                  <a:pt x="1913325" y="5103230"/>
                </a:cubicBezTo>
                <a:lnTo>
                  <a:pt x="1905641" y="5126282"/>
                </a:lnTo>
                <a:cubicBezTo>
                  <a:pt x="1921009" y="5131405"/>
                  <a:pt x="1940290" y="5130195"/>
                  <a:pt x="1951745" y="5141650"/>
                </a:cubicBezTo>
                <a:cubicBezTo>
                  <a:pt x="1959429" y="5149334"/>
                  <a:pt x="1968481" y="5155859"/>
                  <a:pt x="1974797" y="5164702"/>
                </a:cubicBezTo>
                <a:cubicBezTo>
                  <a:pt x="2001446" y="5202011"/>
                  <a:pt x="1981127" y="5185046"/>
                  <a:pt x="1997849" y="5218490"/>
                </a:cubicBezTo>
                <a:cubicBezTo>
                  <a:pt x="2001979" y="5226750"/>
                  <a:pt x="2009466" y="5233103"/>
                  <a:pt x="2013217" y="5241542"/>
                </a:cubicBezTo>
                <a:cubicBezTo>
                  <a:pt x="2019796" y="5256345"/>
                  <a:pt x="2023462" y="5272278"/>
                  <a:pt x="2028585" y="5287646"/>
                </a:cubicBezTo>
                <a:cubicBezTo>
                  <a:pt x="2031146" y="5295330"/>
                  <a:pt x="2031776" y="5303959"/>
                  <a:pt x="2036269" y="5310699"/>
                </a:cubicBezTo>
                <a:cubicBezTo>
                  <a:pt x="2041392" y="5318383"/>
                  <a:pt x="2047886" y="5325312"/>
                  <a:pt x="2051637" y="5333751"/>
                </a:cubicBezTo>
                <a:cubicBezTo>
                  <a:pt x="2058216" y="5348554"/>
                  <a:pt x="2059761" y="5365366"/>
                  <a:pt x="2067006" y="5379855"/>
                </a:cubicBezTo>
                <a:cubicBezTo>
                  <a:pt x="2086504" y="5418851"/>
                  <a:pt x="2076020" y="5401060"/>
                  <a:pt x="2097742" y="5433643"/>
                </a:cubicBezTo>
                <a:cubicBezTo>
                  <a:pt x="2095181" y="5459256"/>
                  <a:pt x="2093972" y="5485041"/>
                  <a:pt x="2090058" y="5510483"/>
                </a:cubicBezTo>
                <a:cubicBezTo>
                  <a:pt x="2088826" y="5518489"/>
                  <a:pt x="2084599" y="5525748"/>
                  <a:pt x="2082374" y="5533536"/>
                </a:cubicBezTo>
                <a:cubicBezTo>
                  <a:pt x="2059070" y="5615100"/>
                  <a:pt x="2094644" y="5505557"/>
                  <a:pt x="2059321" y="5602692"/>
                </a:cubicBezTo>
                <a:cubicBezTo>
                  <a:pt x="2038837" y="5659021"/>
                  <a:pt x="2058683" y="5638976"/>
                  <a:pt x="2020901" y="5664164"/>
                </a:cubicBezTo>
                <a:cubicBezTo>
                  <a:pt x="2018340" y="5671848"/>
                  <a:pt x="2018277" y="5680891"/>
                  <a:pt x="2013217" y="5687216"/>
                </a:cubicBezTo>
                <a:cubicBezTo>
                  <a:pt x="1987963" y="5718784"/>
                  <a:pt x="1945795" y="5698147"/>
                  <a:pt x="1913325" y="5694900"/>
                </a:cubicBezTo>
                <a:cubicBezTo>
                  <a:pt x="1897957" y="5689777"/>
                  <a:pt x="1882937" y="5683461"/>
                  <a:pt x="1867221" y="5679532"/>
                </a:cubicBezTo>
                <a:lnTo>
                  <a:pt x="1805748" y="5664164"/>
                </a:lnTo>
                <a:cubicBezTo>
                  <a:pt x="1788738" y="5652824"/>
                  <a:pt x="1771477" y="5643493"/>
                  <a:pt x="1759644" y="5625744"/>
                </a:cubicBezTo>
                <a:cubicBezTo>
                  <a:pt x="1736226" y="5590617"/>
                  <a:pt x="1772817" y="5609644"/>
                  <a:pt x="1728908" y="5595008"/>
                </a:cubicBezTo>
                <a:cubicBezTo>
                  <a:pt x="1708417" y="5533536"/>
                  <a:pt x="1739153" y="5605253"/>
                  <a:pt x="1698172" y="5564272"/>
                </a:cubicBezTo>
                <a:cubicBezTo>
                  <a:pt x="1692445" y="5558545"/>
                  <a:pt x="1694110" y="5548465"/>
                  <a:pt x="1690488" y="5541220"/>
                </a:cubicBezTo>
                <a:cubicBezTo>
                  <a:pt x="1686358" y="5532960"/>
                  <a:pt x="1680243" y="5525852"/>
                  <a:pt x="1675120" y="5518168"/>
                </a:cubicBezTo>
                <a:cubicBezTo>
                  <a:pt x="1662956" y="5469512"/>
                  <a:pt x="1673294" y="5496218"/>
                  <a:pt x="1636700" y="5441327"/>
                </a:cubicBezTo>
                <a:cubicBezTo>
                  <a:pt x="1631577" y="5433643"/>
                  <a:pt x="1630093" y="5421195"/>
                  <a:pt x="1621332" y="5418275"/>
                </a:cubicBezTo>
                <a:lnTo>
                  <a:pt x="1598279" y="5410591"/>
                </a:lnTo>
                <a:cubicBezTo>
                  <a:pt x="1590595" y="5415714"/>
                  <a:pt x="1581757" y="5419429"/>
                  <a:pt x="1575227" y="5425959"/>
                </a:cubicBezTo>
                <a:cubicBezTo>
                  <a:pt x="1568697" y="5432489"/>
                  <a:pt x="1567070" y="5443242"/>
                  <a:pt x="1559859" y="5449011"/>
                </a:cubicBezTo>
                <a:cubicBezTo>
                  <a:pt x="1553534" y="5454071"/>
                  <a:pt x="1544857" y="5455801"/>
                  <a:pt x="1536807" y="5456695"/>
                </a:cubicBezTo>
                <a:cubicBezTo>
                  <a:pt x="1498537" y="5460947"/>
                  <a:pt x="1459967" y="5461818"/>
                  <a:pt x="1421547" y="5464379"/>
                </a:cubicBezTo>
                <a:cubicBezTo>
                  <a:pt x="1398502" y="5468220"/>
                  <a:pt x="1349633" y="5473901"/>
                  <a:pt x="1329338" y="5487431"/>
                </a:cubicBezTo>
                <a:cubicBezTo>
                  <a:pt x="1299547" y="5507292"/>
                  <a:pt x="1315047" y="5499879"/>
                  <a:pt x="1283234" y="5510483"/>
                </a:cubicBezTo>
                <a:cubicBezTo>
                  <a:pt x="1262743" y="5525851"/>
                  <a:pt x="1243074" y="5542380"/>
                  <a:pt x="1221762" y="5556588"/>
                </a:cubicBezTo>
                <a:cubicBezTo>
                  <a:pt x="1214078" y="5561711"/>
                  <a:pt x="1205805" y="5566044"/>
                  <a:pt x="1198710" y="5571956"/>
                </a:cubicBezTo>
                <a:cubicBezTo>
                  <a:pt x="1190362" y="5578913"/>
                  <a:pt x="1185157" y="5589731"/>
                  <a:pt x="1175658" y="5595008"/>
                </a:cubicBezTo>
                <a:cubicBezTo>
                  <a:pt x="1161497" y="5602875"/>
                  <a:pt x="1144921" y="5605253"/>
                  <a:pt x="1129553" y="5610376"/>
                </a:cubicBezTo>
                <a:cubicBezTo>
                  <a:pt x="1087626" y="5624352"/>
                  <a:pt x="1118306" y="5615653"/>
                  <a:pt x="1052713" y="5625744"/>
                </a:cubicBezTo>
                <a:cubicBezTo>
                  <a:pt x="1010112" y="5632298"/>
                  <a:pt x="1008151" y="5633120"/>
                  <a:pt x="968189" y="5641112"/>
                </a:cubicBezTo>
                <a:cubicBezTo>
                  <a:pt x="944168" y="5737198"/>
                  <a:pt x="974868" y="5617735"/>
                  <a:pt x="952821" y="5694900"/>
                </a:cubicBezTo>
                <a:cubicBezTo>
                  <a:pt x="949539" y="5706388"/>
                  <a:pt x="943593" y="5736408"/>
                  <a:pt x="937453" y="5748689"/>
                </a:cubicBezTo>
                <a:cubicBezTo>
                  <a:pt x="933323" y="5756949"/>
                  <a:pt x="927854" y="5764530"/>
                  <a:pt x="922085" y="5771741"/>
                </a:cubicBezTo>
                <a:cubicBezTo>
                  <a:pt x="893219" y="5807822"/>
                  <a:pt x="918154" y="5764115"/>
                  <a:pt x="860612" y="5802477"/>
                </a:cubicBezTo>
                <a:lnTo>
                  <a:pt x="814508" y="5833213"/>
                </a:lnTo>
                <a:cubicBezTo>
                  <a:pt x="806824" y="5838336"/>
                  <a:pt x="797986" y="5842051"/>
                  <a:pt x="791456" y="5848581"/>
                </a:cubicBezTo>
                <a:cubicBezTo>
                  <a:pt x="774462" y="5865575"/>
                  <a:pt x="766748" y="5876303"/>
                  <a:pt x="745352" y="5887001"/>
                </a:cubicBezTo>
                <a:cubicBezTo>
                  <a:pt x="723894" y="5897730"/>
                  <a:pt x="688333" y="5899537"/>
                  <a:pt x="668511" y="5902369"/>
                </a:cubicBezTo>
                <a:cubicBezTo>
                  <a:pt x="644663" y="5910318"/>
                  <a:pt x="638461" y="5911178"/>
                  <a:pt x="614723" y="5925421"/>
                </a:cubicBezTo>
                <a:cubicBezTo>
                  <a:pt x="598885" y="5934924"/>
                  <a:pt x="586141" y="5950316"/>
                  <a:pt x="568619" y="5956157"/>
                </a:cubicBezTo>
                <a:lnTo>
                  <a:pt x="522515" y="5971525"/>
                </a:lnTo>
                <a:cubicBezTo>
                  <a:pt x="514831" y="5974086"/>
                  <a:pt x="506202" y="5974717"/>
                  <a:pt x="499463" y="5979210"/>
                </a:cubicBezTo>
                <a:cubicBezTo>
                  <a:pt x="465544" y="6001823"/>
                  <a:pt x="485467" y="5992767"/>
                  <a:pt x="437990" y="6002262"/>
                </a:cubicBezTo>
                <a:cubicBezTo>
                  <a:pt x="425183" y="6009946"/>
                  <a:pt x="412170" y="6017296"/>
                  <a:pt x="399570" y="6025314"/>
                </a:cubicBezTo>
                <a:cubicBezTo>
                  <a:pt x="382112" y="6036424"/>
                  <a:pt x="355471" y="6060786"/>
                  <a:pt x="330414" y="6063734"/>
                </a:cubicBezTo>
                <a:cubicBezTo>
                  <a:pt x="294710" y="6067934"/>
                  <a:pt x="258696" y="6068857"/>
                  <a:pt x="222837" y="6071418"/>
                </a:cubicBezTo>
                <a:cubicBezTo>
                  <a:pt x="215153" y="6073979"/>
                  <a:pt x="207573" y="6076877"/>
                  <a:pt x="199785" y="6079102"/>
                </a:cubicBezTo>
                <a:cubicBezTo>
                  <a:pt x="189631" y="6082003"/>
                  <a:pt x="177295" y="6080189"/>
                  <a:pt x="169049" y="6086786"/>
                </a:cubicBezTo>
                <a:cubicBezTo>
                  <a:pt x="162724" y="6091846"/>
                  <a:pt x="167690" y="6104778"/>
                  <a:pt x="161365" y="6109838"/>
                </a:cubicBezTo>
                <a:cubicBezTo>
                  <a:pt x="153119" y="6116435"/>
                  <a:pt x="140874" y="6114961"/>
                  <a:pt x="130629" y="6117522"/>
                </a:cubicBezTo>
                <a:cubicBezTo>
                  <a:pt x="93764" y="6172819"/>
                  <a:pt x="145968" y="6104735"/>
                  <a:pt x="69157" y="6155942"/>
                </a:cubicBezTo>
                <a:cubicBezTo>
                  <a:pt x="61473" y="6161065"/>
                  <a:pt x="54544" y="6167559"/>
                  <a:pt x="46105" y="6171310"/>
                </a:cubicBezTo>
                <a:cubicBezTo>
                  <a:pt x="31302" y="6177889"/>
                  <a:pt x="0" y="6186678"/>
                  <a:pt x="0" y="6186678"/>
                </a:cubicBezTo>
                <a:cubicBezTo>
                  <a:pt x="12078" y="6090064"/>
                  <a:pt x="-8519" y="6152627"/>
                  <a:pt x="30737" y="6102154"/>
                </a:cubicBezTo>
                <a:cubicBezTo>
                  <a:pt x="42077" y="6087575"/>
                  <a:pt x="46105" y="6066295"/>
                  <a:pt x="61473" y="6056050"/>
                </a:cubicBezTo>
                <a:lnTo>
                  <a:pt x="107577" y="6025314"/>
                </a:lnTo>
                <a:cubicBezTo>
                  <a:pt x="112822" y="6009580"/>
                  <a:pt x="116879" y="5990669"/>
                  <a:pt x="130629" y="5979210"/>
                </a:cubicBezTo>
                <a:cubicBezTo>
                  <a:pt x="139429" y="5971877"/>
                  <a:pt x="151543" y="5969735"/>
                  <a:pt x="161365" y="5963841"/>
                </a:cubicBezTo>
                <a:cubicBezTo>
                  <a:pt x="177203" y="5954338"/>
                  <a:pt x="207469" y="5933105"/>
                  <a:pt x="207469" y="5933105"/>
                </a:cubicBezTo>
                <a:cubicBezTo>
                  <a:pt x="220509" y="5893986"/>
                  <a:pt x="204675" y="5920997"/>
                  <a:pt x="238206" y="5902369"/>
                </a:cubicBezTo>
                <a:cubicBezTo>
                  <a:pt x="317474" y="5858332"/>
                  <a:pt x="255200" y="5881336"/>
                  <a:pt x="307362" y="5863949"/>
                </a:cubicBezTo>
                <a:cubicBezTo>
                  <a:pt x="312485" y="5856265"/>
                  <a:pt x="316200" y="5847427"/>
                  <a:pt x="322730" y="5840897"/>
                </a:cubicBezTo>
                <a:cubicBezTo>
                  <a:pt x="337626" y="5826001"/>
                  <a:pt x="350085" y="5824095"/>
                  <a:pt x="368834" y="5817845"/>
                </a:cubicBezTo>
                <a:cubicBezTo>
                  <a:pt x="422479" y="5764200"/>
                  <a:pt x="363043" y="5816763"/>
                  <a:pt x="414938" y="5787109"/>
                </a:cubicBezTo>
                <a:cubicBezTo>
                  <a:pt x="426057" y="5780755"/>
                  <a:pt x="434219" y="5769784"/>
                  <a:pt x="445674" y="5764057"/>
                </a:cubicBezTo>
                <a:cubicBezTo>
                  <a:pt x="460163" y="5756812"/>
                  <a:pt x="491779" y="5748689"/>
                  <a:pt x="491779" y="5748689"/>
                </a:cubicBezTo>
                <a:cubicBezTo>
                  <a:pt x="499463" y="5743566"/>
                  <a:pt x="506571" y="5737450"/>
                  <a:pt x="514831" y="5733320"/>
                </a:cubicBezTo>
                <a:cubicBezTo>
                  <a:pt x="522075" y="5729698"/>
                  <a:pt x="532156" y="5731363"/>
                  <a:pt x="537883" y="5725636"/>
                </a:cubicBezTo>
                <a:cubicBezTo>
                  <a:pt x="545983" y="5717536"/>
                  <a:pt x="546897" y="5704431"/>
                  <a:pt x="553251" y="5694900"/>
                </a:cubicBezTo>
                <a:cubicBezTo>
                  <a:pt x="562348" y="5681254"/>
                  <a:pt x="572955" y="5668615"/>
                  <a:pt x="583987" y="5656480"/>
                </a:cubicBezTo>
                <a:cubicBezTo>
                  <a:pt x="598607" y="5640398"/>
                  <a:pt x="614723" y="5625744"/>
                  <a:pt x="630091" y="5610376"/>
                </a:cubicBezTo>
                <a:cubicBezTo>
                  <a:pt x="637775" y="5602692"/>
                  <a:pt x="647115" y="5596366"/>
                  <a:pt x="653143" y="5587324"/>
                </a:cubicBezTo>
                <a:cubicBezTo>
                  <a:pt x="691299" y="5530091"/>
                  <a:pt x="642259" y="5600384"/>
                  <a:pt x="691564" y="5541220"/>
                </a:cubicBezTo>
                <a:cubicBezTo>
                  <a:pt x="697476" y="5534126"/>
                  <a:pt x="701163" y="5525379"/>
                  <a:pt x="706932" y="5518168"/>
                </a:cubicBezTo>
                <a:cubicBezTo>
                  <a:pt x="719447" y="5502524"/>
                  <a:pt x="728233" y="5498844"/>
                  <a:pt x="745352" y="5487431"/>
                </a:cubicBezTo>
                <a:cubicBezTo>
                  <a:pt x="747913" y="5479747"/>
                  <a:pt x="749017" y="5471411"/>
                  <a:pt x="753036" y="5464379"/>
                </a:cubicBezTo>
                <a:cubicBezTo>
                  <a:pt x="764640" y="5444072"/>
                  <a:pt x="789820" y="5417786"/>
                  <a:pt x="806824" y="5402907"/>
                </a:cubicBezTo>
                <a:cubicBezTo>
                  <a:pt x="816462" y="5394474"/>
                  <a:pt x="828041" y="5388422"/>
                  <a:pt x="837560" y="5379855"/>
                </a:cubicBezTo>
                <a:cubicBezTo>
                  <a:pt x="853714" y="5365316"/>
                  <a:pt x="864225" y="5343471"/>
                  <a:pt x="883664" y="5333751"/>
                </a:cubicBezTo>
                <a:cubicBezTo>
                  <a:pt x="893909" y="5328628"/>
                  <a:pt x="905236" y="5325256"/>
                  <a:pt x="914400" y="5318383"/>
                </a:cubicBezTo>
                <a:cubicBezTo>
                  <a:pt x="925992" y="5309689"/>
                  <a:pt x="931391" y="5292228"/>
                  <a:pt x="945137" y="5287646"/>
                </a:cubicBezTo>
                <a:lnTo>
                  <a:pt x="991241" y="5272278"/>
                </a:lnTo>
                <a:cubicBezTo>
                  <a:pt x="1063591" y="5199928"/>
                  <a:pt x="947571" y="5309076"/>
                  <a:pt x="1060397" y="5233858"/>
                </a:cubicBezTo>
                <a:cubicBezTo>
                  <a:pt x="1115288" y="5197264"/>
                  <a:pt x="1088582" y="5207602"/>
                  <a:pt x="1137237" y="5195438"/>
                </a:cubicBezTo>
                <a:cubicBezTo>
                  <a:pt x="1187758" y="5144920"/>
                  <a:pt x="1092746" y="5235345"/>
                  <a:pt x="1198710" y="5164702"/>
                </a:cubicBezTo>
                <a:cubicBezTo>
                  <a:pt x="1239336" y="5137618"/>
                  <a:pt x="1212803" y="5151574"/>
                  <a:pt x="1283234" y="5133966"/>
                </a:cubicBezTo>
                <a:cubicBezTo>
                  <a:pt x="1293479" y="5131405"/>
                  <a:pt x="1303951" y="5129622"/>
                  <a:pt x="1313970" y="5126282"/>
                </a:cubicBezTo>
                <a:cubicBezTo>
                  <a:pt x="1321654" y="5123721"/>
                  <a:pt x="1329115" y="5120355"/>
                  <a:pt x="1337022" y="5118598"/>
                </a:cubicBezTo>
                <a:cubicBezTo>
                  <a:pt x="1352231" y="5115218"/>
                  <a:pt x="1367759" y="5113475"/>
                  <a:pt x="1383127" y="5110914"/>
                </a:cubicBezTo>
                <a:cubicBezTo>
                  <a:pt x="1418408" y="5057992"/>
                  <a:pt x="1373332" y="5122342"/>
                  <a:pt x="1429231" y="5057125"/>
                </a:cubicBezTo>
                <a:cubicBezTo>
                  <a:pt x="1439628" y="5044995"/>
                  <a:pt x="1454516" y="5016964"/>
                  <a:pt x="1459967" y="5003337"/>
                </a:cubicBezTo>
                <a:cubicBezTo>
                  <a:pt x="1465983" y="4988296"/>
                  <a:pt x="1470212" y="4972601"/>
                  <a:pt x="1475335" y="4957233"/>
                </a:cubicBezTo>
                <a:lnTo>
                  <a:pt x="1483019" y="4934181"/>
                </a:lnTo>
                <a:cubicBezTo>
                  <a:pt x="1480458" y="4918813"/>
                  <a:pt x="1479114" y="4903192"/>
                  <a:pt x="1475335" y="4888077"/>
                </a:cubicBezTo>
                <a:cubicBezTo>
                  <a:pt x="1471406" y="4872361"/>
                  <a:pt x="1459967" y="4841973"/>
                  <a:pt x="1459967" y="4841973"/>
                </a:cubicBezTo>
                <a:cubicBezTo>
                  <a:pt x="1457406" y="4821482"/>
                  <a:pt x="1455977" y="4800817"/>
                  <a:pt x="1452283" y="4780500"/>
                </a:cubicBezTo>
                <a:cubicBezTo>
                  <a:pt x="1450834" y="4772531"/>
                  <a:pt x="1444599" y="4765548"/>
                  <a:pt x="1444599" y="4757448"/>
                </a:cubicBezTo>
                <a:cubicBezTo>
                  <a:pt x="1444599" y="4656219"/>
                  <a:pt x="1446814" y="4710166"/>
                  <a:pt x="1459967" y="4657556"/>
                </a:cubicBezTo>
                <a:cubicBezTo>
                  <a:pt x="1464774" y="4638329"/>
                  <a:pt x="1471031" y="4588017"/>
                  <a:pt x="1483019" y="4573031"/>
                </a:cubicBezTo>
                <a:cubicBezTo>
                  <a:pt x="1493264" y="4560224"/>
                  <a:pt x="1502673" y="4546701"/>
                  <a:pt x="1513755" y="4534611"/>
                </a:cubicBezTo>
                <a:cubicBezTo>
                  <a:pt x="1530889" y="4515920"/>
                  <a:pt x="1553478" y="4501920"/>
                  <a:pt x="1567543" y="4480823"/>
                </a:cubicBezTo>
                <a:cubicBezTo>
                  <a:pt x="1587404" y="4451031"/>
                  <a:pt x="1574150" y="4460691"/>
                  <a:pt x="1605964" y="4450087"/>
                </a:cubicBezTo>
                <a:cubicBezTo>
                  <a:pt x="1649397" y="4384937"/>
                  <a:pt x="1586122" y="4487995"/>
                  <a:pt x="1629016" y="4327142"/>
                </a:cubicBezTo>
                <a:cubicBezTo>
                  <a:pt x="1631396" y="4318219"/>
                  <a:pt x="1644384" y="4316897"/>
                  <a:pt x="1652068" y="4311774"/>
                </a:cubicBezTo>
                <a:cubicBezTo>
                  <a:pt x="1668513" y="4262439"/>
                  <a:pt x="1655259" y="4295461"/>
                  <a:pt x="1705856" y="4219566"/>
                </a:cubicBezTo>
                <a:cubicBezTo>
                  <a:pt x="1710979" y="4211882"/>
                  <a:pt x="1718304" y="4205275"/>
                  <a:pt x="1721224" y="4196514"/>
                </a:cubicBezTo>
                <a:cubicBezTo>
                  <a:pt x="1738883" y="4143537"/>
                  <a:pt x="1725138" y="4161865"/>
                  <a:pt x="1751960" y="4135041"/>
                </a:cubicBezTo>
                <a:cubicBezTo>
                  <a:pt x="1772286" y="4053735"/>
                  <a:pt x="1744689" y="4149479"/>
                  <a:pt x="1775012" y="4081253"/>
                </a:cubicBezTo>
                <a:cubicBezTo>
                  <a:pt x="1811589" y="3998955"/>
                  <a:pt x="1770968" y="4064267"/>
                  <a:pt x="1805748" y="4012097"/>
                </a:cubicBezTo>
                <a:cubicBezTo>
                  <a:pt x="1808309" y="4001852"/>
                  <a:pt x="1811826" y="3991799"/>
                  <a:pt x="1813432" y="3981361"/>
                </a:cubicBezTo>
                <a:cubicBezTo>
                  <a:pt x="1816959" y="3958437"/>
                  <a:pt x="1818051" y="3935195"/>
                  <a:pt x="1821116" y="3912204"/>
                </a:cubicBezTo>
                <a:cubicBezTo>
                  <a:pt x="1823175" y="3896761"/>
                  <a:pt x="1826239" y="3881468"/>
                  <a:pt x="1828800" y="3866100"/>
                </a:cubicBezTo>
                <a:cubicBezTo>
                  <a:pt x="1826239" y="3832803"/>
                  <a:pt x="1826324" y="3799195"/>
                  <a:pt x="1821116" y="3766208"/>
                </a:cubicBezTo>
                <a:cubicBezTo>
                  <a:pt x="1816921" y="3739638"/>
                  <a:pt x="1806699" y="3717452"/>
                  <a:pt x="1790380" y="3697052"/>
                </a:cubicBezTo>
                <a:cubicBezTo>
                  <a:pt x="1785854" y="3691395"/>
                  <a:pt x="1779031" y="3687711"/>
                  <a:pt x="1775012" y="3681683"/>
                </a:cubicBezTo>
                <a:cubicBezTo>
                  <a:pt x="1768658" y="3672152"/>
                  <a:pt x="1765129" y="3661003"/>
                  <a:pt x="1759644" y="3650947"/>
                </a:cubicBezTo>
                <a:cubicBezTo>
                  <a:pt x="1757383" y="3646803"/>
                  <a:pt x="1725579" y="3588554"/>
                  <a:pt x="1713540" y="3574107"/>
                </a:cubicBezTo>
                <a:cubicBezTo>
                  <a:pt x="1706583" y="3565759"/>
                  <a:pt x="1698172" y="3558739"/>
                  <a:pt x="1690488" y="3551055"/>
                </a:cubicBezTo>
                <a:cubicBezTo>
                  <a:pt x="1687927" y="3543371"/>
                  <a:pt x="1686426" y="3535248"/>
                  <a:pt x="1682804" y="3528003"/>
                </a:cubicBezTo>
                <a:cubicBezTo>
                  <a:pt x="1678674" y="3519743"/>
                  <a:pt x="1671074" y="3513439"/>
                  <a:pt x="1667436" y="3504951"/>
                </a:cubicBezTo>
                <a:cubicBezTo>
                  <a:pt x="1663276" y="3495244"/>
                  <a:pt x="1662787" y="3484330"/>
                  <a:pt x="1659752" y="3474215"/>
                </a:cubicBezTo>
                <a:cubicBezTo>
                  <a:pt x="1655097" y="3458699"/>
                  <a:pt x="1644384" y="3428110"/>
                  <a:pt x="1644384" y="3428110"/>
                </a:cubicBezTo>
                <a:cubicBezTo>
                  <a:pt x="1649507" y="3410181"/>
                  <a:pt x="1650696" y="3390622"/>
                  <a:pt x="1659752" y="3374322"/>
                </a:cubicBezTo>
                <a:cubicBezTo>
                  <a:pt x="1668311" y="3358916"/>
                  <a:pt x="1700467" y="3354538"/>
                  <a:pt x="1713540" y="3351270"/>
                </a:cubicBezTo>
                <a:cubicBezTo>
                  <a:pt x="1750304" y="3296124"/>
                  <a:pt x="1731216" y="3318226"/>
                  <a:pt x="1767328" y="3282114"/>
                </a:cubicBezTo>
                <a:cubicBezTo>
                  <a:pt x="1764767" y="3241132"/>
                  <a:pt x="1766048" y="3199728"/>
                  <a:pt x="1759644" y="3159169"/>
                </a:cubicBezTo>
                <a:cubicBezTo>
                  <a:pt x="1758204" y="3150047"/>
                  <a:pt x="1747432" y="3144796"/>
                  <a:pt x="1744276" y="3136117"/>
                </a:cubicBezTo>
                <a:cubicBezTo>
                  <a:pt x="1737058" y="3116267"/>
                  <a:pt x="1731528" y="3095603"/>
                  <a:pt x="1728908" y="3074645"/>
                </a:cubicBezTo>
                <a:cubicBezTo>
                  <a:pt x="1724242" y="3037321"/>
                  <a:pt x="1722340" y="3009953"/>
                  <a:pt x="1713540" y="2974752"/>
                </a:cubicBezTo>
                <a:cubicBezTo>
                  <a:pt x="1711576" y="2966894"/>
                  <a:pt x="1708417" y="2959384"/>
                  <a:pt x="1705856" y="2951700"/>
                </a:cubicBezTo>
                <a:cubicBezTo>
                  <a:pt x="1703295" y="2933771"/>
                  <a:pt x="1698926" y="2916008"/>
                  <a:pt x="1698172" y="2897912"/>
                </a:cubicBezTo>
                <a:cubicBezTo>
                  <a:pt x="1682492" y="2521595"/>
                  <a:pt x="1708887" y="2693262"/>
                  <a:pt x="1682804" y="2536762"/>
                </a:cubicBezTo>
                <a:cubicBezTo>
                  <a:pt x="1685365" y="2495781"/>
                  <a:pt x="1686190" y="2454654"/>
                  <a:pt x="1690488" y="2413818"/>
                </a:cubicBezTo>
                <a:cubicBezTo>
                  <a:pt x="1691336" y="2405763"/>
                  <a:pt x="1695164" y="2398286"/>
                  <a:pt x="1698172" y="2390766"/>
                </a:cubicBezTo>
                <a:cubicBezTo>
                  <a:pt x="1743486" y="2277481"/>
                  <a:pt x="1727618" y="2334453"/>
                  <a:pt x="1744276" y="2267821"/>
                </a:cubicBezTo>
                <a:cubicBezTo>
                  <a:pt x="1741715" y="2257576"/>
                  <a:pt x="1743189" y="2245331"/>
                  <a:pt x="1736592" y="2237085"/>
                </a:cubicBezTo>
                <a:cubicBezTo>
                  <a:pt x="1731532" y="2230760"/>
                  <a:pt x="1720279" y="2233894"/>
                  <a:pt x="1713540" y="2229401"/>
                </a:cubicBezTo>
                <a:cubicBezTo>
                  <a:pt x="1704498" y="2223373"/>
                  <a:pt x="1698836" y="2213306"/>
                  <a:pt x="1690488" y="2206349"/>
                </a:cubicBezTo>
                <a:cubicBezTo>
                  <a:pt x="1683393" y="2200437"/>
                  <a:pt x="1675120" y="2196104"/>
                  <a:pt x="1667436" y="2190981"/>
                </a:cubicBezTo>
                <a:cubicBezTo>
                  <a:pt x="1633984" y="2140803"/>
                  <a:pt x="1658600" y="2174462"/>
                  <a:pt x="1582911" y="2098773"/>
                </a:cubicBezTo>
                <a:cubicBezTo>
                  <a:pt x="1577788" y="2093650"/>
                  <a:pt x="1573571" y="2087423"/>
                  <a:pt x="1567543" y="2083404"/>
                </a:cubicBezTo>
                <a:lnTo>
                  <a:pt x="1521439" y="2052668"/>
                </a:lnTo>
                <a:lnTo>
                  <a:pt x="1498387" y="2037300"/>
                </a:lnTo>
                <a:cubicBezTo>
                  <a:pt x="1490703" y="2032177"/>
                  <a:pt x="1484096" y="2024852"/>
                  <a:pt x="1475335" y="2021932"/>
                </a:cubicBezTo>
                <a:lnTo>
                  <a:pt x="1429231" y="2006564"/>
                </a:lnTo>
                <a:cubicBezTo>
                  <a:pt x="1424108" y="1998880"/>
                  <a:pt x="1417614" y="1991951"/>
                  <a:pt x="1413863" y="1983512"/>
                </a:cubicBezTo>
                <a:cubicBezTo>
                  <a:pt x="1407284" y="1968709"/>
                  <a:pt x="1403618" y="1952776"/>
                  <a:pt x="1398495" y="1937408"/>
                </a:cubicBezTo>
                <a:cubicBezTo>
                  <a:pt x="1395934" y="1929724"/>
                  <a:pt x="1394433" y="1921600"/>
                  <a:pt x="1390811" y="1914356"/>
                </a:cubicBezTo>
                <a:cubicBezTo>
                  <a:pt x="1383127" y="1898988"/>
                  <a:pt x="1374367" y="1884112"/>
                  <a:pt x="1367758" y="1868252"/>
                </a:cubicBezTo>
                <a:cubicBezTo>
                  <a:pt x="1361527" y="1853299"/>
                  <a:pt x="1357513" y="1837515"/>
                  <a:pt x="1352390" y="1822147"/>
                </a:cubicBezTo>
                <a:lnTo>
                  <a:pt x="1344706" y="1799095"/>
                </a:lnTo>
                <a:cubicBezTo>
                  <a:pt x="1350217" y="1738479"/>
                  <a:pt x="1345528" y="1718483"/>
                  <a:pt x="1367758" y="1668467"/>
                </a:cubicBezTo>
                <a:cubicBezTo>
                  <a:pt x="1371509" y="1660028"/>
                  <a:pt x="1378004" y="1653099"/>
                  <a:pt x="1383127" y="1645415"/>
                </a:cubicBezTo>
                <a:cubicBezTo>
                  <a:pt x="1392789" y="1616427"/>
                  <a:pt x="1395125" y="1602680"/>
                  <a:pt x="1421547" y="1576258"/>
                </a:cubicBezTo>
                <a:cubicBezTo>
                  <a:pt x="1429231" y="1568574"/>
                  <a:pt x="1437642" y="1561554"/>
                  <a:pt x="1444599" y="1553206"/>
                </a:cubicBezTo>
                <a:cubicBezTo>
                  <a:pt x="1450511" y="1546111"/>
                  <a:pt x="1453017" y="1536235"/>
                  <a:pt x="1459967" y="1530154"/>
                </a:cubicBezTo>
                <a:cubicBezTo>
                  <a:pt x="1473867" y="1517991"/>
                  <a:pt x="1490703" y="1509663"/>
                  <a:pt x="1506071" y="1499418"/>
                </a:cubicBezTo>
                <a:cubicBezTo>
                  <a:pt x="1513755" y="1494295"/>
                  <a:pt x="1520164" y="1486290"/>
                  <a:pt x="1529123" y="1484050"/>
                </a:cubicBezTo>
                <a:lnTo>
                  <a:pt x="1559859" y="1476366"/>
                </a:lnTo>
                <a:cubicBezTo>
                  <a:pt x="1621335" y="1435382"/>
                  <a:pt x="1547048" y="1489175"/>
                  <a:pt x="1598279" y="1437946"/>
                </a:cubicBezTo>
                <a:cubicBezTo>
                  <a:pt x="1604809" y="1431416"/>
                  <a:pt x="1613648" y="1427701"/>
                  <a:pt x="1621332" y="1422578"/>
                </a:cubicBezTo>
                <a:cubicBezTo>
                  <a:pt x="1657267" y="1314769"/>
                  <a:pt x="1615965" y="1449414"/>
                  <a:pt x="1644384" y="1307317"/>
                </a:cubicBezTo>
                <a:cubicBezTo>
                  <a:pt x="1647561" y="1291432"/>
                  <a:pt x="1659752" y="1261213"/>
                  <a:pt x="1659752" y="1261213"/>
                </a:cubicBezTo>
                <a:cubicBezTo>
                  <a:pt x="1664906" y="1199361"/>
                  <a:pt x="1661122" y="1184928"/>
                  <a:pt x="1675120" y="1138268"/>
                </a:cubicBezTo>
                <a:cubicBezTo>
                  <a:pt x="1679775" y="1122752"/>
                  <a:pt x="1685365" y="1107532"/>
                  <a:pt x="1690488" y="1092164"/>
                </a:cubicBezTo>
                <a:lnTo>
                  <a:pt x="1698172" y="1069112"/>
                </a:lnTo>
                <a:cubicBezTo>
                  <a:pt x="1700733" y="1051183"/>
                  <a:pt x="1701091" y="1032797"/>
                  <a:pt x="1705856" y="1015324"/>
                </a:cubicBezTo>
                <a:cubicBezTo>
                  <a:pt x="1708870" y="1004273"/>
                  <a:pt x="1716712" y="995116"/>
                  <a:pt x="1721224" y="984588"/>
                </a:cubicBezTo>
                <a:cubicBezTo>
                  <a:pt x="1724415" y="977143"/>
                  <a:pt x="1726064" y="969120"/>
                  <a:pt x="1728908" y="961536"/>
                </a:cubicBezTo>
                <a:cubicBezTo>
                  <a:pt x="1733751" y="948621"/>
                  <a:pt x="1739562" y="936078"/>
                  <a:pt x="1744276" y="923115"/>
                </a:cubicBezTo>
                <a:cubicBezTo>
                  <a:pt x="1764060" y="868709"/>
                  <a:pt x="1743349" y="882443"/>
                  <a:pt x="1782696" y="869327"/>
                </a:cubicBezTo>
                <a:cubicBezTo>
                  <a:pt x="1810871" y="871888"/>
                  <a:pt x="1839360" y="872094"/>
                  <a:pt x="1867221" y="877011"/>
                </a:cubicBezTo>
                <a:cubicBezTo>
                  <a:pt x="1883174" y="879826"/>
                  <a:pt x="1898284" y="886363"/>
                  <a:pt x="1913325" y="892379"/>
                </a:cubicBezTo>
                <a:cubicBezTo>
                  <a:pt x="1959265" y="910755"/>
                  <a:pt x="1938660" y="903385"/>
                  <a:pt x="1974797" y="915431"/>
                </a:cubicBezTo>
                <a:cubicBezTo>
                  <a:pt x="1979920" y="923115"/>
                  <a:pt x="1983071" y="932571"/>
                  <a:pt x="1990165" y="938483"/>
                </a:cubicBezTo>
                <a:cubicBezTo>
                  <a:pt x="1998965" y="945816"/>
                  <a:pt x="2010956" y="948169"/>
                  <a:pt x="2020901" y="953852"/>
                </a:cubicBezTo>
                <a:cubicBezTo>
                  <a:pt x="2062605" y="977684"/>
                  <a:pt x="2024743" y="962817"/>
                  <a:pt x="2067006" y="976904"/>
                </a:cubicBezTo>
                <a:cubicBezTo>
                  <a:pt x="2095040" y="934853"/>
                  <a:pt x="2075931" y="970700"/>
                  <a:pt x="2090058" y="900063"/>
                </a:cubicBezTo>
                <a:cubicBezTo>
                  <a:pt x="2091646" y="892121"/>
                  <a:pt x="2095517" y="884799"/>
                  <a:pt x="2097742" y="877011"/>
                </a:cubicBezTo>
                <a:cubicBezTo>
                  <a:pt x="2100643" y="866857"/>
                  <a:pt x="2103135" y="856584"/>
                  <a:pt x="2105426" y="846275"/>
                </a:cubicBezTo>
                <a:cubicBezTo>
                  <a:pt x="2111709" y="818001"/>
                  <a:pt x="2108137" y="805144"/>
                  <a:pt x="2128478" y="784803"/>
                </a:cubicBezTo>
                <a:cubicBezTo>
                  <a:pt x="2135008" y="778273"/>
                  <a:pt x="2143846" y="774558"/>
                  <a:pt x="2151530" y="769435"/>
                </a:cubicBezTo>
                <a:cubicBezTo>
                  <a:pt x="2154091" y="761751"/>
                  <a:pt x="2157083" y="754197"/>
                  <a:pt x="2159214" y="746383"/>
                </a:cubicBezTo>
                <a:cubicBezTo>
                  <a:pt x="2164771" y="726006"/>
                  <a:pt x="2165136" y="703802"/>
                  <a:pt x="2174582" y="684910"/>
                </a:cubicBezTo>
                <a:cubicBezTo>
                  <a:pt x="2178712" y="676650"/>
                  <a:pt x="2189950" y="674665"/>
                  <a:pt x="2197634" y="669542"/>
                </a:cubicBezTo>
                <a:cubicBezTo>
                  <a:pt x="2218461" y="673707"/>
                  <a:pt x="2244031" y="673750"/>
                  <a:pt x="2259106" y="692594"/>
                </a:cubicBezTo>
                <a:cubicBezTo>
                  <a:pt x="2264166" y="698919"/>
                  <a:pt x="2262623" y="708701"/>
                  <a:pt x="2266790" y="715646"/>
                </a:cubicBezTo>
                <a:cubicBezTo>
                  <a:pt x="2270517" y="721858"/>
                  <a:pt x="2277035" y="725892"/>
                  <a:pt x="2282158" y="731015"/>
                </a:cubicBezTo>
                <a:lnTo>
                  <a:pt x="2297527" y="777119"/>
                </a:lnTo>
                <a:cubicBezTo>
                  <a:pt x="2300088" y="784803"/>
                  <a:pt x="2300718" y="793432"/>
                  <a:pt x="2305211" y="800171"/>
                </a:cubicBezTo>
                <a:lnTo>
                  <a:pt x="2320579" y="823223"/>
                </a:lnTo>
                <a:cubicBezTo>
                  <a:pt x="2328028" y="905165"/>
                  <a:pt x="2335209" y="935226"/>
                  <a:pt x="2320579" y="1023008"/>
                </a:cubicBezTo>
                <a:cubicBezTo>
                  <a:pt x="2319061" y="1032117"/>
                  <a:pt x="2308962" y="1037621"/>
                  <a:pt x="2305211" y="1046060"/>
                </a:cubicBezTo>
                <a:cubicBezTo>
                  <a:pt x="2298632" y="1060863"/>
                  <a:pt x="2293019" y="1076279"/>
                  <a:pt x="2289842" y="1092164"/>
                </a:cubicBezTo>
                <a:cubicBezTo>
                  <a:pt x="2287281" y="1104971"/>
                  <a:pt x="2284494" y="1117734"/>
                  <a:pt x="2282158" y="1130584"/>
                </a:cubicBezTo>
                <a:cubicBezTo>
                  <a:pt x="2279371" y="1145913"/>
                  <a:pt x="2277738" y="1161455"/>
                  <a:pt x="2274474" y="1176689"/>
                </a:cubicBezTo>
                <a:cubicBezTo>
                  <a:pt x="2264075" y="1225219"/>
                  <a:pt x="2263126" y="1226100"/>
                  <a:pt x="2251422" y="1261213"/>
                </a:cubicBezTo>
                <a:cubicBezTo>
                  <a:pt x="2248973" y="1278353"/>
                  <a:pt x="2242183" y="1332992"/>
                  <a:pt x="2236054" y="1353421"/>
                </a:cubicBezTo>
                <a:cubicBezTo>
                  <a:pt x="2232091" y="1366632"/>
                  <a:pt x="2224742" y="1378658"/>
                  <a:pt x="2220686" y="1391841"/>
                </a:cubicBezTo>
                <a:cubicBezTo>
                  <a:pt x="2214474" y="1412029"/>
                  <a:pt x="2205318" y="1453314"/>
                  <a:pt x="2205318" y="1453314"/>
                </a:cubicBezTo>
                <a:cubicBezTo>
                  <a:pt x="2207879" y="1525032"/>
                  <a:pt x="2208908" y="1596820"/>
                  <a:pt x="2213002" y="1668467"/>
                </a:cubicBezTo>
                <a:cubicBezTo>
                  <a:pt x="2213486" y="1676932"/>
                  <a:pt x="2223448" y="1759955"/>
                  <a:pt x="2236054" y="1768359"/>
                </a:cubicBezTo>
                <a:lnTo>
                  <a:pt x="2259106" y="1783727"/>
                </a:lnTo>
                <a:cubicBezTo>
                  <a:pt x="2274730" y="1780602"/>
                  <a:pt x="2316126" y="1779712"/>
                  <a:pt x="2320579" y="1752991"/>
                </a:cubicBezTo>
                <a:cubicBezTo>
                  <a:pt x="2324392" y="1730113"/>
                  <a:pt x="2319440" y="1706086"/>
                  <a:pt x="2312895" y="1683835"/>
                </a:cubicBezTo>
                <a:cubicBezTo>
                  <a:pt x="2306431" y="1661856"/>
                  <a:pt x="2282158" y="1622362"/>
                  <a:pt x="2282158" y="1622362"/>
                </a:cubicBezTo>
                <a:cubicBezTo>
                  <a:pt x="2270545" y="1575910"/>
                  <a:pt x="2277814" y="1601645"/>
                  <a:pt x="2259106" y="1545522"/>
                </a:cubicBezTo>
                <a:cubicBezTo>
                  <a:pt x="2256545" y="1537838"/>
                  <a:pt x="2255915" y="1529209"/>
                  <a:pt x="2251422" y="1522470"/>
                </a:cubicBezTo>
                <a:cubicBezTo>
                  <a:pt x="2246299" y="1514786"/>
                  <a:pt x="2240184" y="1507678"/>
                  <a:pt x="2236054" y="1499418"/>
                </a:cubicBezTo>
                <a:cubicBezTo>
                  <a:pt x="2230542" y="1488394"/>
                  <a:pt x="2223148" y="1455478"/>
                  <a:pt x="2220686" y="1445630"/>
                </a:cubicBezTo>
                <a:cubicBezTo>
                  <a:pt x="2223247" y="1420016"/>
                  <a:pt x="2220692" y="1393359"/>
                  <a:pt x="2228370" y="1368789"/>
                </a:cubicBezTo>
                <a:cubicBezTo>
                  <a:pt x="2233879" y="1351160"/>
                  <a:pt x="2248861" y="1338053"/>
                  <a:pt x="2259106" y="1322685"/>
                </a:cubicBezTo>
                <a:lnTo>
                  <a:pt x="2274474" y="1299633"/>
                </a:lnTo>
                <a:cubicBezTo>
                  <a:pt x="2284558" y="1284508"/>
                  <a:pt x="2290610" y="1272164"/>
                  <a:pt x="2305211" y="1261213"/>
                </a:cubicBezTo>
                <a:cubicBezTo>
                  <a:pt x="2340475" y="1234766"/>
                  <a:pt x="2351444" y="1233660"/>
                  <a:pt x="2382051" y="1207425"/>
                </a:cubicBezTo>
                <a:cubicBezTo>
                  <a:pt x="2390302" y="1200353"/>
                  <a:pt x="2398146" y="1192721"/>
                  <a:pt x="2405103" y="1184373"/>
                </a:cubicBezTo>
                <a:cubicBezTo>
                  <a:pt x="2411015" y="1177278"/>
                  <a:pt x="2413260" y="1167089"/>
                  <a:pt x="2420471" y="1161320"/>
                </a:cubicBezTo>
                <a:cubicBezTo>
                  <a:pt x="2426796" y="1156260"/>
                  <a:pt x="2435839" y="1156197"/>
                  <a:pt x="2443523" y="1153636"/>
                </a:cubicBezTo>
                <a:cubicBezTo>
                  <a:pt x="2446084" y="1145952"/>
                  <a:pt x="2447585" y="1137829"/>
                  <a:pt x="2451207" y="1130584"/>
                </a:cubicBezTo>
                <a:cubicBezTo>
                  <a:pt x="2479266" y="1074467"/>
                  <a:pt x="2462487" y="1150531"/>
                  <a:pt x="2497311" y="1046060"/>
                </a:cubicBezTo>
                <a:lnTo>
                  <a:pt x="2512679" y="999956"/>
                </a:lnTo>
                <a:cubicBezTo>
                  <a:pt x="2507556" y="984588"/>
                  <a:pt x="2494134" y="969737"/>
                  <a:pt x="2497311" y="953852"/>
                </a:cubicBezTo>
                <a:cubicBezTo>
                  <a:pt x="2499872" y="941045"/>
                  <a:pt x="2500532" y="927705"/>
                  <a:pt x="2504995" y="915431"/>
                </a:cubicBezTo>
                <a:cubicBezTo>
                  <a:pt x="2510867" y="899283"/>
                  <a:pt x="2519703" y="884347"/>
                  <a:pt x="2528048" y="869327"/>
                </a:cubicBezTo>
                <a:cubicBezTo>
                  <a:pt x="2538470" y="850568"/>
                  <a:pt x="2549799" y="837114"/>
                  <a:pt x="2566468" y="823223"/>
                </a:cubicBezTo>
                <a:cubicBezTo>
                  <a:pt x="2573563" y="817311"/>
                  <a:pt x="2581836" y="812978"/>
                  <a:pt x="2589520" y="807855"/>
                </a:cubicBezTo>
                <a:cubicBezTo>
                  <a:pt x="2599765" y="792487"/>
                  <a:pt x="2617220" y="779970"/>
                  <a:pt x="2620256" y="761751"/>
                </a:cubicBezTo>
                <a:cubicBezTo>
                  <a:pt x="2625379" y="731015"/>
                  <a:pt x="2625770" y="699103"/>
                  <a:pt x="2635624" y="669542"/>
                </a:cubicBezTo>
                <a:cubicBezTo>
                  <a:pt x="2646648" y="636471"/>
                  <a:pt x="2641344" y="654348"/>
                  <a:pt x="2650992" y="615754"/>
                </a:cubicBezTo>
                <a:cubicBezTo>
                  <a:pt x="2638432" y="611567"/>
                  <a:pt x="2612728" y="605246"/>
                  <a:pt x="2604888" y="592702"/>
                </a:cubicBezTo>
                <a:cubicBezTo>
                  <a:pt x="2596302" y="578965"/>
                  <a:pt x="2589520" y="546598"/>
                  <a:pt x="2589520" y="546598"/>
                </a:cubicBezTo>
                <a:cubicBezTo>
                  <a:pt x="2570695" y="414825"/>
                  <a:pt x="2592033" y="541283"/>
                  <a:pt x="2574152" y="469757"/>
                </a:cubicBezTo>
                <a:cubicBezTo>
                  <a:pt x="2570984" y="457087"/>
                  <a:pt x="2571054" y="443566"/>
                  <a:pt x="2566468" y="431337"/>
                </a:cubicBezTo>
                <a:cubicBezTo>
                  <a:pt x="2563225" y="422690"/>
                  <a:pt x="2556223" y="415969"/>
                  <a:pt x="2551100" y="408285"/>
                </a:cubicBezTo>
                <a:cubicBezTo>
                  <a:pt x="2541125" y="338461"/>
                  <a:pt x="2549143" y="371679"/>
                  <a:pt x="2528048" y="308393"/>
                </a:cubicBezTo>
                <a:lnTo>
                  <a:pt x="2520364" y="285341"/>
                </a:lnTo>
                <a:cubicBezTo>
                  <a:pt x="2522925" y="275095"/>
                  <a:pt x="2520030" y="261477"/>
                  <a:pt x="2528048" y="254604"/>
                </a:cubicBezTo>
                <a:cubicBezTo>
                  <a:pt x="2540347" y="244062"/>
                  <a:pt x="2574152" y="239236"/>
                  <a:pt x="2574152" y="239236"/>
                </a:cubicBezTo>
                <a:cubicBezTo>
                  <a:pt x="2589520" y="241797"/>
                  <a:pt x="2604676" y="246920"/>
                  <a:pt x="2620256" y="246920"/>
                </a:cubicBezTo>
                <a:cubicBezTo>
                  <a:pt x="2635836" y="246920"/>
                  <a:pt x="2650937" y="241439"/>
                  <a:pt x="2666360" y="239236"/>
                </a:cubicBezTo>
                <a:cubicBezTo>
                  <a:pt x="2686803" y="236316"/>
                  <a:pt x="2707341" y="234113"/>
                  <a:pt x="2727832" y="231552"/>
                </a:cubicBezTo>
                <a:cubicBezTo>
                  <a:pt x="2708518" y="173610"/>
                  <a:pt x="2734571" y="245031"/>
                  <a:pt x="2704780" y="185448"/>
                </a:cubicBezTo>
                <a:cubicBezTo>
                  <a:pt x="2701158" y="178203"/>
                  <a:pt x="2701030" y="169476"/>
                  <a:pt x="2697096" y="162396"/>
                </a:cubicBezTo>
                <a:cubicBezTo>
                  <a:pt x="2688126" y="146250"/>
                  <a:pt x="2676605" y="131660"/>
                  <a:pt x="2666360" y="116292"/>
                </a:cubicBezTo>
                <a:lnTo>
                  <a:pt x="2650992" y="93240"/>
                </a:lnTo>
                <a:cubicBezTo>
                  <a:pt x="2653553" y="77872"/>
                  <a:pt x="2653749" y="61916"/>
                  <a:pt x="2658676" y="47136"/>
                </a:cubicBezTo>
                <a:cubicBezTo>
                  <a:pt x="2676622" y="-6704"/>
                  <a:pt x="2743130" y="19477"/>
                  <a:pt x="2789305" y="16399"/>
                </a:cubicBezTo>
                <a:cubicBezTo>
                  <a:pt x="2804673" y="11276"/>
                  <a:pt x="2820041" y="-4092"/>
                  <a:pt x="2835409" y="1031"/>
                </a:cubicBezTo>
                <a:lnTo>
                  <a:pt x="2881513" y="16399"/>
                </a:lnTo>
                <a:lnTo>
                  <a:pt x="2927617" y="47136"/>
                </a:lnTo>
                <a:cubicBezTo>
                  <a:pt x="2935301" y="52259"/>
                  <a:pt x="2941908" y="59584"/>
                  <a:pt x="2950669" y="62504"/>
                </a:cubicBezTo>
                <a:lnTo>
                  <a:pt x="2973721" y="70188"/>
                </a:lnTo>
                <a:cubicBezTo>
                  <a:pt x="2978844" y="65065"/>
                  <a:pt x="2982610" y="58060"/>
                  <a:pt x="2989090" y="54820"/>
                </a:cubicBezTo>
                <a:cubicBezTo>
                  <a:pt x="2998536" y="50097"/>
                  <a:pt x="3009470" y="49207"/>
                  <a:pt x="3019826" y="47136"/>
                </a:cubicBezTo>
                <a:cubicBezTo>
                  <a:pt x="3087443" y="33613"/>
                  <a:pt x="3044119" y="46722"/>
                  <a:pt x="3088982" y="31768"/>
                </a:cubicBezTo>
                <a:cubicBezTo>
                  <a:pt x="3135086" y="34329"/>
                  <a:pt x="3181309" y="35271"/>
                  <a:pt x="3227295" y="39452"/>
                </a:cubicBezTo>
                <a:cubicBezTo>
                  <a:pt x="3237812" y="40408"/>
                  <a:pt x="3247470" y="47136"/>
                  <a:pt x="3258031" y="47136"/>
                </a:cubicBezTo>
                <a:cubicBezTo>
                  <a:pt x="3309322" y="47136"/>
                  <a:pt x="3360484" y="42013"/>
                  <a:pt x="3411711" y="39452"/>
                </a:cubicBezTo>
                <a:cubicBezTo>
                  <a:pt x="3442447" y="31768"/>
                  <a:pt x="3472286" y="18157"/>
                  <a:pt x="3503920" y="16399"/>
                </a:cubicBezTo>
                <a:cubicBezTo>
                  <a:pt x="3565351" y="12986"/>
                  <a:pt x="3626979" y="19538"/>
                  <a:pt x="3688337" y="24083"/>
                </a:cubicBezTo>
                <a:cubicBezTo>
                  <a:pt x="3696415" y="24681"/>
                  <a:pt x="3703383" y="30536"/>
                  <a:pt x="3711389" y="31768"/>
                </a:cubicBezTo>
                <a:cubicBezTo>
                  <a:pt x="3736831" y="35682"/>
                  <a:pt x="3762616" y="36891"/>
                  <a:pt x="3788229" y="39452"/>
                </a:cubicBezTo>
                <a:cubicBezTo>
                  <a:pt x="3803597" y="44575"/>
                  <a:pt x="3820854" y="45834"/>
                  <a:pt x="3834333" y="54820"/>
                </a:cubicBezTo>
                <a:cubicBezTo>
                  <a:pt x="3892864" y="93841"/>
                  <a:pt x="3864599" y="76053"/>
                  <a:pt x="3918858" y="108608"/>
                </a:cubicBezTo>
                <a:cubicBezTo>
                  <a:pt x="3923981" y="116292"/>
                  <a:pt x="3926542" y="126537"/>
                  <a:pt x="3934226" y="131660"/>
                </a:cubicBezTo>
                <a:cubicBezTo>
                  <a:pt x="3943013" y="137518"/>
                  <a:pt x="3955074" y="135636"/>
                  <a:pt x="3964962" y="139344"/>
                </a:cubicBezTo>
                <a:cubicBezTo>
                  <a:pt x="3975687" y="143366"/>
                  <a:pt x="3985453" y="149589"/>
                  <a:pt x="3995698" y="154712"/>
                </a:cubicBezTo>
                <a:cubicBezTo>
                  <a:pt x="4007038" y="171722"/>
                  <a:pt x="4016369" y="188983"/>
                  <a:pt x="4034118" y="200816"/>
                </a:cubicBezTo>
                <a:cubicBezTo>
                  <a:pt x="4048414" y="210347"/>
                  <a:pt x="4065381" y="215211"/>
                  <a:pt x="4080222" y="223868"/>
                </a:cubicBezTo>
                <a:cubicBezTo>
                  <a:pt x="4096176" y="233175"/>
                  <a:pt x="4113267" y="241543"/>
                  <a:pt x="4126327" y="254604"/>
                </a:cubicBezTo>
                <a:cubicBezTo>
                  <a:pt x="4131450" y="259727"/>
                  <a:pt x="4135215" y="266733"/>
                  <a:pt x="4141695" y="269973"/>
                </a:cubicBezTo>
                <a:cubicBezTo>
                  <a:pt x="4151141" y="274696"/>
                  <a:pt x="4162412" y="274317"/>
                  <a:pt x="4172431" y="277657"/>
                </a:cubicBezTo>
                <a:cubicBezTo>
                  <a:pt x="4185516" y="282019"/>
                  <a:pt x="4197888" y="288311"/>
                  <a:pt x="4210851" y="293025"/>
                </a:cubicBezTo>
                <a:cubicBezTo>
                  <a:pt x="4226075" y="298561"/>
                  <a:pt x="4241587" y="303270"/>
                  <a:pt x="4256955" y="308393"/>
                </a:cubicBezTo>
                <a:cubicBezTo>
                  <a:pt x="4264639" y="310954"/>
                  <a:pt x="4271928" y="315500"/>
                  <a:pt x="4280007" y="316077"/>
                </a:cubicBezTo>
                <a:lnTo>
                  <a:pt x="4387584" y="323761"/>
                </a:lnTo>
                <a:cubicBezTo>
                  <a:pt x="4459533" y="341748"/>
                  <a:pt x="4464008" y="346006"/>
                  <a:pt x="4579685" y="323761"/>
                </a:cubicBezTo>
                <a:cubicBezTo>
                  <a:pt x="4595790" y="320664"/>
                  <a:pt x="4604459" y="302122"/>
                  <a:pt x="4618105" y="293025"/>
                </a:cubicBezTo>
                <a:cubicBezTo>
                  <a:pt x="4637095" y="280365"/>
                  <a:pt x="4651402" y="276803"/>
                  <a:pt x="4671893" y="269973"/>
                </a:cubicBezTo>
                <a:cubicBezTo>
                  <a:pt x="4691234" y="250631"/>
                  <a:pt x="4704400" y="235454"/>
                  <a:pt x="4733365" y="223868"/>
                </a:cubicBezTo>
                <a:cubicBezTo>
                  <a:pt x="4756488" y="214619"/>
                  <a:pt x="4780984" y="206054"/>
                  <a:pt x="4802521" y="193132"/>
                </a:cubicBezTo>
                <a:cubicBezTo>
                  <a:pt x="4818359" y="183629"/>
                  <a:pt x="4833043" y="172312"/>
                  <a:pt x="4848626" y="162396"/>
                </a:cubicBezTo>
                <a:cubicBezTo>
                  <a:pt x="4868664" y="149645"/>
                  <a:pt x="4895320" y="133603"/>
                  <a:pt x="4917782" y="123976"/>
                </a:cubicBezTo>
                <a:cubicBezTo>
                  <a:pt x="4925227" y="120785"/>
                  <a:pt x="4933150" y="118853"/>
                  <a:pt x="4940834" y="116292"/>
                </a:cubicBezTo>
                <a:cubicBezTo>
                  <a:pt x="5007669" y="141355"/>
                  <a:pt x="4992519" y="119770"/>
                  <a:pt x="5009990" y="154712"/>
                </a:cubicBezTo>
                <a:lnTo>
                  <a:pt x="5009990" y="154712"/>
                </a:lnTo>
                <a:lnTo>
                  <a:pt x="5009990" y="154712"/>
                </a:lnTo>
              </a:path>
            </a:pathLst>
          </a:cu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 rot="18403044">
            <a:off x="5212288" y="1899551"/>
            <a:ext cx="3961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FF00"/>
                </a:solidFill>
              </a:rPr>
              <a:t>F o r ê t de J e r a d a</a:t>
            </a:r>
            <a:endParaRPr lang="fr-FR" sz="2400" b="1" dirty="0">
              <a:solidFill>
                <a:srgbClr val="FFFF00"/>
              </a:solidFill>
            </a:endParaRPr>
          </a:p>
        </p:txBody>
      </p:sp>
      <p:sp>
        <p:nvSpPr>
          <p:cNvPr id="13" name="Forme libre 12"/>
          <p:cNvSpPr/>
          <p:nvPr/>
        </p:nvSpPr>
        <p:spPr>
          <a:xfrm>
            <a:off x="-15988" y="1444598"/>
            <a:ext cx="4603386" cy="1925279"/>
          </a:xfrm>
          <a:custGeom>
            <a:avLst/>
            <a:gdLst>
              <a:gd name="connsiteX0" fmla="*/ 8304 w 4603386"/>
              <a:gd name="connsiteY0" fmla="*/ 1682804 h 1925279"/>
              <a:gd name="connsiteX1" fmla="*/ 8304 w 4603386"/>
              <a:gd name="connsiteY1" fmla="*/ 1682804 h 1925279"/>
              <a:gd name="connsiteX2" fmla="*/ 8304 w 4603386"/>
              <a:gd name="connsiteY2" fmla="*/ 1459967 h 1925279"/>
              <a:gd name="connsiteX3" fmla="*/ 15988 w 4603386"/>
              <a:gd name="connsiteY3" fmla="*/ 1267866 h 1925279"/>
              <a:gd name="connsiteX4" fmla="*/ 23672 w 4603386"/>
              <a:gd name="connsiteY4" fmla="*/ 1229446 h 1925279"/>
              <a:gd name="connsiteX5" fmla="*/ 39040 w 4603386"/>
              <a:gd name="connsiteY5" fmla="*/ 1129553 h 1925279"/>
              <a:gd name="connsiteX6" fmla="*/ 23672 w 4603386"/>
              <a:gd name="connsiteY6" fmla="*/ 922084 h 1925279"/>
              <a:gd name="connsiteX7" fmla="*/ 31356 w 4603386"/>
              <a:gd name="connsiteY7" fmla="*/ 868296 h 1925279"/>
              <a:gd name="connsiteX8" fmla="*/ 62092 w 4603386"/>
              <a:gd name="connsiteY8" fmla="*/ 783772 h 1925279"/>
              <a:gd name="connsiteX9" fmla="*/ 123564 w 4603386"/>
              <a:gd name="connsiteY9" fmla="*/ 791456 h 1925279"/>
              <a:gd name="connsiteX10" fmla="*/ 146617 w 4603386"/>
              <a:gd name="connsiteY10" fmla="*/ 806824 h 1925279"/>
              <a:gd name="connsiteX11" fmla="*/ 177353 w 4603386"/>
              <a:gd name="connsiteY11" fmla="*/ 829876 h 1925279"/>
              <a:gd name="connsiteX12" fmla="*/ 192721 w 4603386"/>
              <a:gd name="connsiteY12" fmla="*/ 852928 h 1925279"/>
              <a:gd name="connsiteX13" fmla="*/ 215773 w 4603386"/>
              <a:gd name="connsiteY13" fmla="*/ 860612 h 1925279"/>
              <a:gd name="connsiteX14" fmla="*/ 254193 w 4603386"/>
              <a:gd name="connsiteY14" fmla="*/ 822192 h 1925279"/>
              <a:gd name="connsiteX15" fmla="*/ 284929 w 4603386"/>
              <a:gd name="connsiteY15" fmla="*/ 745352 h 1925279"/>
              <a:gd name="connsiteX16" fmla="*/ 307981 w 4603386"/>
              <a:gd name="connsiteY16" fmla="*/ 722299 h 1925279"/>
              <a:gd name="connsiteX17" fmla="*/ 338717 w 4603386"/>
              <a:gd name="connsiteY17" fmla="*/ 714615 h 1925279"/>
              <a:gd name="connsiteX18" fmla="*/ 423242 w 4603386"/>
              <a:gd name="connsiteY18" fmla="*/ 706931 h 1925279"/>
              <a:gd name="connsiteX19" fmla="*/ 461662 w 4603386"/>
              <a:gd name="connsiteY19" fmla="*/ 699247 h 1925279"/>
              <a:gd name="connsiteX20" fmla="*/ 607659 w 4603386"/>
              <a:gd name="connsiteY20" fmla="*/ 676195 h 1925279"/>
              <a:gd name="connsiteX21" fmla="*/ 623027 w 4603386"/>
              <a:gd name="connsiteY21" fmla="*/ 645459 h 1925279"/>
              <a:gd name="connsiteX22" fmla="*/ 638395 w 4603386"/>
              <a:gd name="connsiteY22" fmla="*/ 622407 h 1925279"/>
              <a:gd name="connsiteX23" fmla="*/ 653763 w 4603386"/>
              <a:gd name="connsiteY23" fmla="*/ 560935 h 1925279"/>
              <a:gd name="connsiteX24" fmla="*/ 669131 w 4603386"/>
              <a:gd name="connsiteY24" fmla="*/ 537883 h 1925279"/>
              <a:gd name="connsiteX25" fmla="*/ 676815 w 4603386"/>
              <a:gd name="connsiteY25" fmla="*/ 514831 h 1925279"/>
              <a:gd name="connsiteX26" fmla="*/ 699867 w 4603386"/>
              <a:gd name="connsiteY26" fmla="*/ 491778 h 1925279"/>
              <a:gd name="connsiteX27" fmla="*/ 730603 w 4603386"/>
              <a:gd name="connsiteY27" fmla="*/ 445674 h 1925279"/>
              <a:gd name="connsiteX28" fmla="*/ 761339 w 4603386"/>
              <a:gd name="connsiteY28" fmla="*/ 376518 h 1925279"/>
              <a:gd name="connsiteX29" fmla="*/ 776707 w 4603386"/>
              <a:gd name="connsiteY29" fmla="*/ 315046 h 1925279"/>
              <a:gd name="connsiteX30" fmla="*/ 784391 w 4603386"/>
              <a:gd name="connsiteY30" fmla="*/ 284310 h 1925279"/>
              <a:gd name="connsiteX31" fmla="*/ 799759 w 4603386"/>
              <a:gd name="connsiteY31" fmla="*/ 253573 h 1925279"/>
              <a:gd name="connsiteX32" fmla="*/ 822812 w 4603386"/>
              <a:gd name="connsiteY32" fmla="*/ 245889 h 1925279"/>
              <a:gd name="connsiteX33" fmla="*/ 868916 w 4603386"/>
              <a:gd name="connsiteY33" fmla="*/ 222837 h 1925279"/>
              <a:gd name="connsiteX34" fmla="*/ 891968 w 4603386"/>
              <a:gd name="connsiteY34" fmla="*/ 230521 h 1925279"/>
              <a:gd name="connsiteX35" fmla="*/ 945756 w 4603386"/>
              <a:gd name="connsiteY35" fmla="*/ 207469 h 1925279"/>
              <a:gd name="connsiteX36" fmla="*/ 976492 w 4603386"/>
              <a:gd name="connsiteY36" fmla="*/ 61473 h 1925279"/>
              <a:gd name="connsiteX37" fmla="*/ 1061017 w 4603386"/>
              <a:gd name="connsiteY37" fmla="*/ 7684 h 1925279"/>
              <a:gd name="connsiteX38" fmla="*/ 1091753 w 4603386"/>
              <a:gd name="connsiteY38" fmla="*/ 0 h 1925279"/>
              <a:gd name="connsiteX39" fmla="*/ 1214697 w 4603386"/>
              <a:gd name="connsiteY39" fmla="*/ 7684 h 1925279"/>
              <a:gd name="connsiteX40" fmla="*/ 1314590 w 4603386"/>
              <a:gd name="connsiteY40" fmla="*/ 23052 h 1925279"/>
              <a:gd name="connsiteX41" fmla="*/ 1322274 w 4603386"/>
              <a:gd name="connsiteY41" fmla="*/ 53789 h 1925279"/>
              <a:gd name="connsiteX42" fmla="*/ 1337642 w 4603386"/>
              <a:gd name="connsiteY42" fmla="*/ 76841 h 1925279"/>
              <a:gd name="connsiteX43" fmla="*/ 1360694 w 4603386"/>
              <a:gd name="connsiteY43" fmla="*/ 92209 h 1925279"/>
              <a:gd name="connsiteX44" fmla="*/ 1483638 w 4603386"/>
              <a:gd name="connsiteY44" fmla="*/ 107577 h 1925279"/>
              <a:gd name="connsiteX45" fmla="*/ 1575847 w 4603386"/>
              <a:gd name="connsiteY45" fmla="*/ 92209 h 1925279"/>
              <a:gd name="connsiteX46" fmla="*/ 1583531 w 4603386"/>
              <a:gd name="connsiteY46" fmla="*/ 61473 h 1925279"/>
              <a:gd name="connsiteX47" fmla="*/ 1591215 w 4603386"/>
              <a:gd name="connsiteY47" fmla="*/ 38420 h 1925279"/>
              <a:gd name="connsiteX48" fmla="*/ 1637319 w 4603386"/>
              <a:gd name="connsiteY48" fmla="*/ 7684 h 1925279"/>
              <a:gd name="connsiteX49" fmla="*/ 1698791 w 4603386"/>
              <a:gd name="connsiteY49" fmla="*/ 30736 h 1925279"/>
              <a:gd name="connsiteX50" fmla="*/ 1744896 w 4603386"/>
              <a:gd name="connsiteY50" fmla="*/ 76841 h 1925279"/>
              <a:gd name="connsiteX51" fmla="*/ 1760264 w 4603386"/>
              <a:gd name="connsiteY51" fmla="*/ 122945 h 1925279"/>
              <a:gd name="connsiteX52" fmla="*/ 1775632 w 4603386"/>
              <a:gd name="connsiteY52" fmla="*/ 476410 h 1925279"/>
              <a:gd name="connsiteX53" fmla="*/ 1783316 w 4603386"/>
              <a:gd name="connsiteY53" fmla="*/ 545567 h 1925279"/>
              <a:gd name="connsiteX54" fmla="*/ 1821736 w 4603386"/>
              <a:gd name="connsiteY54" fmla="*/ 591671 h 1925279"/>
              <a:gd name="connsiteX55" fmla="*/ 1875524 w 4603386"/>
              <a:gd name="connsiteY55" fmla="*/ 607039 h 1925279"/>
              <a:gd name="connsiteX56" fmla="*/ 1921628 w 4603386"/>
              <a:gd name="connsiteY56" fmla="*/ 622407 h 1925279"/>
              <a:gd name="connsiteX57" fmla="*/ 1944680 w 4603386"/>
              <a:gd name="connsiteY57" fmla="*/ 676195 h 1925279"/>
              <a:gd name="connsiteX58" fmla="*/ 1960049 w 4603386"/>
              <a:gd name="connsiteY58" fmla="*/ 691563 h 1925279"/>
              <a:gd name="connsiteX59" fmla="*/ 1983101 w 4603386"/>
              <a:gd name="connsiteY59" fmla="*/ 683879 h 1925279"/>
              <a:gd name="connsiteX60" fmla="*/ 1998469 w 4603386"/>
              <a:gd name="connsiteY60" fmla="*/ 653143 h 1925279"/>
              <a:gd name="connsiteX61" fmla="*/ 2029205 w 4603386"/>
              <a:gd name="connsiteY61" fmla="*/ 576303 h 1925279"/>
              <a:gd name="connsiteX62" fmla="*/ 2044573 w 4603386"/>
              <a:gd name="connsiteY62" fmla="*/ 553251 h 1925279"/>
              <a:gd name="connsiteX63" fmla="*/ 2067625 w 4603386"/>
              <a:gd name="connsiteY63" fmla="*/ 537883 h 1925279"/>
              <a:gd name="connsiteX64" fmla="*/ 2098361 w 4603386"/>
              <a:gd name="connsiteY64" fmla="*/ 514831 h 1925279"/>
              <a:gd name="connsiteX65" fmla="*/ 2152149 w 4603386"/>
              <a:gd name="connsiteY65" fmla="*/ 453358 h 1925279"/>
              <a:gd name="connsiteX66" fmla="*/ 2175201 w 4603386"/>
              <a:gd name="connsiteY66" fmla="*/ 407254 h 1925279"/>
              <a:gd name="connsiteX67" fmla="*/ 2190570 w 4603386"/>
              <a:gd name="connsiteY67" fmla="*/ 391886 h 1925279"/>
              <a:gd name="connsiteX68" fmla="*/ 2213622 w 4603386"/>
              <a:gd name="connsiteY68" fmla="*/ 361150 h 1925279"/>
              <a:gd name="connsiteX69" fmla="*/ 2244358 w 4603386"/>
              <a:gd name="connsiteY69" fmla="*/ 353466 h 1925279"/>
              <a:gd name="connsiteX70" fmla="*/ 2259726 w 4603386"/>
              <a:gd name="connsiteY70" fmla="*/ 384202 h 1925279"/>
              <a:gd name="connsiteX71" fmla="*/ 2244358 w 4603386"/>
              <a:gd name="connsiteY71" fmla="*/ 545567 h 1925279"/>
              <a:gd name="connsiteX72" fmla="*/ 2252042 w 4603386"/>
              <a:gd name="connsiteY72" fmla="*/ 637775 h 1925279"/>
              <a:gd name="connsiteX73" fmla="*/ 2282778 w 4603386"/>
              <a:gd name="connsiteY73" fmla="*/ 653143 h 1925279"/>
              <a:gd name="connsiteX74" fmla="*/ 2344250 w 4603386"/>
              <a:gd name="connsiteY74" fmla="*/ 691563 h 1925279"/>
              <a:gd name="connsiteX75" fmla="*/ 2390354 w 4603386"/>
              <a:gd name="connsiteY75" fmla="*/ 722299 h 1925279"/>
              <a:gd name="connsiteX76" fmla="*/ 2413406 w 4603386"/>
              <a:gd name="connsiteY76" fmla="*/ 737668 h 1925279"/>
              <a:gd name="connsiteX77" fmla="*/ 2444143 w 4603386"/>
              <a:gd name="connsiteY77" fmla="*/ 806824 h 1925279"/>
              <a:gd name="connsiteX78" fmla="*/ 2459511 w 4603386"/>
              <a:gd name="connsiteY78" fmla="*/ 837560 h 1925279"/>
              <a:gd name="connsiteX79" fmla="*/ 2467195 w 4603386"/>
              <a:gd name="connsiteY79" fmla="*/ 906716 h 1925279"/>
              <a:gd name="connsiteX80" fmla="*/ 2490247 w 4603386"/>
              <a:gd name="connsiteY80" fmla="*/ 922084 h 1925279"/>
              <a:gd name="connsiteX81" fmla="*/ 2497931 w 4603386"/>
              <a:gd name="connsiteY81" fmla="*/ 945136 h 1925279"/>
              <a:gd name="connsiteX82" fmla="*/ 2528667 w 4603386"/>
              <a:gd name="connsiteY82" fmla="*/ 1029661 h 1925279"/>
              <a:gd name="connsiteX83" fmla="*/ 2551719 w 4603386"/>
              <a:gd name="connsiteY83" fmla="*/ 1037345 h 1925279"/>
              <a:gd name="connsiteX84" fmla="*/ 2574771 w 4603386"/>
              <a:gd name="connsiteY84" fmla="*/ 1021977 h 1925279"/>
              <a:gd name="connsiteX85" fmla="*/ 2866764 w 4603386"/>
              <a:gd name="connsiteY85" fmla="*/ 998925 h 1925279"/>
              <a:gd name="connsiteX86" fmla="*/ 2935921 w 4603386"/>
              <a:gd name="connsiteY86" fmla="*/ 975873 h 1925279"/>
              <a:gd name="connsiteX87" fmla="*/ 2958973 w 4603386"/>
              <a:gd name="connsiteY87" fmla="*/ 968189 h 1925279"/>
              <a:gd name="connsiteX88" fmla="*/ 3005077 w 4603386"/>
              <a:gd name="connsiteY88" fmla="*/ 929768 h 1925279"/>
              <a:gd name="connsiteX89" fmla="*/ 3028129 w 4603386"/>
              <a:gd name="connsiteY89" fmla="*/ 899032 h 1925279"/>
              <a:gd name="connsiteX90" fmla="*/ 3051181 w 4603386"/>
              <a:gd name="connsiteY90" fmla="*/ 829876 h 1925279"/>
              <a:gd name="connsiteX91" fmla="*/ 3058865 w 4603386"/>
              <a:gd name="connsiteY91" fmla="*/ 806824 h 1925279"/>
              <a:gd name="connsiteX92" fmla="*/ 3081917 w 4603386"/>
              <a:gd name="connsiteY92" fmla="*/ 791456 h 1925279"/>
              <a:gd name="connsiteX93" fmla="*/ 3104970 w 4603386"/>
              <a:gd name="connsiteY93" fmla="*/ 799140 h 1925279"/>
              <a:gd name="connsiteX94" fmla="*/ 3151074 w 4603386"/>
              <a:gd name="connsiteY94" fmla="*/ 829876 h 1925279"/>
              <a:gd name="connsiteX95" fmla="*/ 3235598 w 4603386"/>
              <a:gd name="connsiteY95" fmla="*/ 806824 h 1925279"/>
              <a:gd name="connsiteX96" fmla="*/ 3250966 w 4603386"/>
              <a:gd name="connsiteY96" fmla="*/ 776088 h 1925279"/>
              <a:gd name="connsiteX97" fmla="*/ 3281702 w 4603386"/>
              <a:gd name="connsiteY97" fmla="*/ 745352 h 1925279"/>
              <a:gd name="connsiteX98" fmla="*/ 3304754 w 4603386"/>
              <a:gd name="connsiteY98" fmla="*/ 706931 h 1925279"/>
              <a:gd name="connsiteX99" fmla="*/ 3350859 w 4603386"/>
              <a:gd name="connsiteY99" fmla="*/ 683879 h 1925279"/>
              <a:gd name="connsiteX100" fmla="*/ 3389279 w 4603386"/>
              <a:gd name="connsiteY100" fmla="*/ 714615 h 1925279"/>
              <a:gd name="connsiteX101" fmla="*/ 3466119 w 4603386"/>
              <a:gd name="connsiteY101" fmla="*/ 783772 h 1925279"/>
              <a:gd name="connsiteX102" fmla="*/ 3519907 w 4603386"/>
              <a:gd name="connsiteY102" fmla="*/ 753036 h 1925279"/>
              <a:gd name="connsiteX103" fmla="*/ 3566012 w 4603386"/>
              <a:gd name="connsiteY103" fmla="*/ 714615 h 1925279"/>
              <a:gd name="connsiteX104" fmla="*/ 3589064 w 4603386"/>
              <a:gd name="connsiteY104" fmla="*/ 706931 h 1925279"/>
              <a:gd name="connsiteX105" fmla="*/ 3627484 w 4603386"/>
              <a:gd name="connsiteY105" fmla="*/ 660827 h 1925279"/>
              <a:gd name="connsiteX106" fmla="*/ 3635168 w 4603386"/>
              <a:gd name="connsiteY106" fmla="*/ 607039 h 1925279"/>
              <a:gd name="connsiteX107" fmla="*/ 3665904 w 4603386"/>
              <a:gd name="connsiteY107" fmla="*/ 537883 h 1925279"/>
              <a:gd name="connsiteX108" fmla="*/ 3712008 w 4603386"/>
              <a:gd name="connsiteY108" fmla="*/ 445674 h 1925279"/>
              <a:gd name="connsiteX109" fmla="*/ 3735060 w 4603386"/>
              <a:gd name="connsiteY109" fmla="*/ 437990 h 1925279"/>
              <a:gd name="connsiteX110" fmla="*/ 3750428 w 4603386"/>
              <a:gd name="connsiteY110" fmla="*/ 461042 h 1925279"/>
              <a:gd name="connsiteX111" fmla="*/ 3758112 w 4603386"/>
              <a:gd name="connsiteY111" fmla="*/ 491778 h 1925279"/>
              <a:gd name="connsiteX112" fmla="*/ 3788849 w 4603386"/>
              <a:gd name="connsiteY112" fmla="*/ 484094 h 1925279"/>
              <a:gd name="connsiteX113" fmla="*/ 3811901 w 4603386"/>
              <a:gd name="connsiteY113" fmla="*/ 437990 h 1925279"/>
              <a:gd name="connsiteX114" fmla="*/ 3842637 w 4603386"/>
              <a:gd name="connsiteY114" fmla="*/ 422622 h 1925279"/>
              <a:gd name="connsiteX115" fmla="*/ 3896425 w 4603386"/>
              <a:gd name="connsiteY115" fmla="*/ 407254 h 1925279"/>
              <a:gd name="connsiteX116" fmla="*/ 3919477 w 4603386"/>
              <a:gd name="connsiteY116" fmla="*/ 399570 h 1925279"/>
              <a:gd name="connsiteX117" fmla="*/ 3942529 w 4603386"/>
              <a:gd name="connsiteY117" fmla="*/ 407254 h 1925279"/>
              <a:gd name="connsiteX118" fmla="*/ 3973265 w 4603386"/>
              <a:gd name="connsiteY118" fmla="*/ 399570 h 1925279"/>
              <a:gd name="connsiteX119" fmla="*/ 4011685 w 4603386"/>
              <a:gd name="connsiteY119" fmla="*/ 391886 h 1925279"/>
              <a:gd name="connsiteX120" fmla="*/ 4034738 w 4603386"/>
              <a:gd name="connsiteY120" fmla="*/ 384202 h 1925279"/>
              <a:gd name="connsiteX121" fmla="*/ 4065474 w 4603386"/>
              <a:gd name="connsiteY121" fmla="*/ 376518 h 1925279"/>
              <a:gd name="connsiteX122" fmla="*/ 4088526 w 4603386"/>
              <a:gd name="connsiteY122" fmla="*/ 391886 h 1925279"/>
              <a:gd name="connsiteX123" fmla="*/ 4096210 w 4603386"/>
              <a:gd name="connsiteY123" fmla="*/ 414938 h 1925279"/>
              <a:gd name="connsiteX124" fmla="*/ 4111578 w 4603386"/>
              <a:gd name="connsiteY124" fmla="*/ 437990 h 1925279"/>
              <a:gd name="connsiteX125" fmla="*/ 4119262 w 4603386"/>
              <a:gd name="connsiteY125" fmla="*/ 461042 h 1925279"/>
              <a:gd name="connsiteX126" fmla="*/ 4142314 w 4603386"/>
              <a:gd name="connsiteY126" fmla="*/ 476410 h 1925279"/>
              <a:gd name="connsiteX127" fmla="*/ 4165366 w 4603386"/>
              <a:gd name="connsiteY127" fmla="*/ 461042 h 1925279"/>
              <a:gd name="connsiteX128" fmla="*/ 4180734 w 4603386"/>
              <a:gd name="connsiteY128" fmla="*/ 391886 h 1925279"/>
              <a:gd name="connsiteX129" fmla="*/ 4188418 w 4603386"/>
              <a:gd name="connsiteY129" fmla="*/ 361150 h 1925279"/>
              <a:gd name="connsiteX130" fmla="*/ 4196102 w 4603386"/>
              <a:gd name="connsiteY130" fmla="*/ 338098 h 1925279"/>
              <a:gd name="connsiteX131" fmla="*/ 4242206 w 4603386"/>
              <a:gd name="connsiteY131" fmla="*/ 330414 h 1925279"/>
              <a:gd name="connsiteX132" fmla="*/ 4288311 w 4603386"/>
              <a:gd name="connsiteY132" fmla="*/ 315046 h 1925279"/>
              <a:gd name="connsiteX133" fmla="*/ 4372835 w 4603386"/>
              <a:gd name="connsiteY133" fmla="*/ 330414 h 1925279"/>
              <a:gd name="connsiteX134" fmla="*/ 4403571 w 4603386"/>
              <a:gd name="connsiteY134" fmla="*/ 376518 h 1925279"/>
              <a:gd name="connsiteX135" fmla="*/ 4418939 w 4603386"/>
              <a:gd name="connsiteY135" fmla="*/ 399570 h 1925279"/>
              <a:gd name="connsiteX136" fmla="*/ 4465043 w 4603386"/>
              <a:gd name="connsiteY136" fmla="*/ 422622 h 1925279"/>
              <a:gd name="connsiteX137" fmla="*/ 4480412 w 4603386"/>
              <a:gd name="connsiteY137" fmla="*/ 376518 h 1925279"/>
              <a:gd name="connsiteX138" fmla="*/ 4488096 w 4603386"/>
              <a:gd name="connsiteY138" fmla="*/ 353466 h 1925279"/>
              <a:gd name="connsiteX139" fmla="*/ 4511148 w 4603386"/>
              <a:gd name="connsiteY139" fmla="*/ 253573 h 1925279"/>
              <a:gd name="connsiteX140" fmla="*/ 4534200 w 4603386"/>
              <a:gd name="connsiteY140" fmla="*/ 230521 h 1925279"/>
              <a:gd name="connsiteX141" fmla="*/ 4526516 w 4603386"/>
              <a:gd name="connsiteY141" fmla="*/ 391886 h 1925279"/>
              <a:gd name="connsiteX142" fmla="*/ 4511148 w 4603386"/>
              <a:gd name="connsiteY142" fmla="*/ 414938 h 1925279"/>
              <a:gd name="connsiteX143" fmla="*/ 4495780 w 4603386"/>
              <a:gd name="connsiteY143" fmla="*/ 491778 h 1925279"/>
              <a:gd name="connsiteX144" fmla="*/ 4488096 w 4603386"/>
              <a:gd name="connsiteY144" fmla="*/ 522515 h 1925279"/>
              <a:gd name="connsiteX145" fmla="*/ 4495780 w 4603386"/>
              <a:gd name="connsiteY145" fmla="*/ 630091 h 1925279"/>
              <a:gd name="connsiteX146" fmla="*/ 4511148 w 4603386"/>
              <a:gd name="connsiteY146" fmla="*/ 653143 h 1925279"/>
              <a:gd name="connsiteX147" fmla="*/ 4526516 w 4603386"/>
              <a:gd name="connsiteY147" fmla="*/ 699247 h 1925279"/>
              <a:gd name="connsiteX148" fmla="*/ 4564936 w 4603386"/>
              <a:gd name="connsiteY148" fmla="*/ 737668 h 1925279"/>
              <a:gd name="connsiteX149" fmla="*/ 4587988 w 4603386"/>
              <a:gd name="connsiteY149" fmla="*/ 760720 h 1925279"/>
              <a:gd name="connsiteX150" fmla="*/ 4595672 w 4603386"/>
              <a:gd name="connsiteY150" fmla="*/ 829876 h 1925279"/>
              <a:gd name="connsiteX151" fmla="*/ 4580304 w 4603386"/>
              <a:gd name="connsiteY151" fmla="*/ 852928 h 1925279"/>
              <a:gd name="connsiteX152" fmla="*/ 4511148 w 4603386"/>
              <a:gd name="connsiteY152" fmla="*/ 845244 h 1925279"/>
              <a:gd name="connsiteX153" fmla="*/ 4465043 w 4603386"/>
              <a:gd name="connsiteY153" fmla="*/ 829876 h 1925279"/>
              <a:gd name="connsiteX154" fmla="*/ 4411255 w 4603386"/>
              <a:gd name="connsiteY154" fmla="*/ 822192 h 1925279"/>
              <a:gd name="connsiteX155" fmla="*/ 4357467 w 4603386"/>
              <a:gd name="connsiteY155" fmla="*/ 806824 h 1925279"/>
              <a:gd name="connsiteX156" fmla="*/ 4326731 w 4603386"/>
              <a:gd name="connsiteY156" fmla="*/ 814508 h 1925279"/>
              <a:gd name="connsiteX157" fmla="*/ 4311363 w 4603386"/>
              <a:gd name="connsiteY157" fmla="*/ 845244 h 1925279"/>
              <a:gd name="connsiteX158" fmla="*/ 4295995 w 4603386"/>
              <a:gd name="connsiteY158" fmla="*/ 868296 h 1925279"/>
              <a:gd name="connsiteX159" fmla="*/ 4280627 w 4603386"/>
              <a:gd name="connsiteY159" fmla="*/ 914400 h 1925279"/>
              <a:gd name="connsiteX160" fmla="*/ 4265259 w 4603386"/>
              <a:gd name="connsiteY160" fmla="*/ 1029661 h 1925279"/>
              <a:gd name="connsiteX161" fmla="*/ 4257575 w 4603386"/>
              <a:gd name="connsiteY161" fmla="*/ 1052713 h 1925279"/>
              <a:gd name="connsiteX162" fmla="*/ 4242206 w 4603386"/>
              <a:gd name="connsiteY162" fmla="*/ 1068081 h 1925279"/>
              <a:gd name="connsiteX163" fmla="*/ 4196102 w 4603386"/>
              <a:gd name="connsiteY163" fmla="*/ 1083449 h 1925279"/>
              <a:gd name="connsiteX164" fmla="*/ 4119262 w 4603386"/>
              <a:gd name="connsiteY164" fmla="*/ 1068081 h 1925279"/>
              <a:gd name="connsiteX165" fmla="*/ 4034738 w 4603386"/>
              <a:gd name="connsiteY165" fmla="*/ 1045029 h 1925279"/>
              <a:gd name="connsiteX166" fmla="*/ 4011685 w 4603386"/>
              <a:gd name="connsiteY166" fmla="*/ 1029661 h 1925279"/>
              <a:gd name="connsiteX167" fmla="*/ 3965581 w 4603386"/>
              <a:gd name="connsiteY167" fmla="*/ 1014293 h 1925279"/>
              <a:gd name="connsiteX168" fmla="*/ 3934845 w 4603386"/>
              <a:gd name="connsiteY168" fmla="*/ 983557 h 1925279"/>
              <a:gd name="connsiteX169" fmla="*/ 3911793 w 4603386"/>
              <a:gd name="connsiteY169" fmla="*/ 975873 h 1925279"/>
              <a:gd name="connsiteX170" fmla="*/ 3858005 w 4603386"/>
              <a:gd name="connsiteY170" fmla="*/ 960505 h 1925279"/>
              <a:gd name="connsiteX171" fmla="*/ 3819585 w 4603386"/>
              <a:gd name="connsiteY171" fmla="*/ 968189 h 1925279"/>
              <a:gd name="connsiteX172" fmla="*/ 3811901 w 4603386"/>
              <a:gd name="connsiteY172" fmla="*/ 998925 h 1925279"/>
              <a:gd name="connsiteX173" fmla="*/ 3796533 w 4603386"/>
              <a:gd name="connsiteY173" fmla="*/ 1129553 h 1925279"/>
              <a:gd name="connsiteX174" fmla="*/ 3804217 w 4603386"/>
              <a:gd name="connsiteY174" fmla="*/ 1275550 h 1925279"/>
              <a:gd name="connsiteX175" fmla="*/ 3827269 w 4603386"/>
              <a:gd name="connsiteY175" fmla="*/ 1290918 h 1925279"/>
              <a:gd name="connsiteX176" fmla="*/ 3842637 w 4603386"/>
              <a:gd name="connsiteY176" fmla="*/ 1313970 h 1925279"/>
              <a:gd name="connsiteX177" fmla="*/ 3865689 w 4603386"/>
              <a:gd name="connsiteY177" fmla="*/ 1329338 h 1925279"/>
              <a:gd name="connsiteX178" fmla="*/ 3819585 w 4603386"/>
              <a:gd name="connsiteY178" fmla="*/ 1360074 h 1925279"/>
              <a:gd name="connsiteX179" fmla="*/ 3773480 w 4603386"/>
              <a:gd name="connsiteY179" fmla="*/ 1375442 h 1925279"/>
              <a:gd name="connsiteX180" fmla="*/ 3750428 w 4603386"/>
              <a:gd name="connsiteY180" fmla="*/ 1383126 h 1925279"/>
              <a:gd name="connsiteX181" fmla="*/ 3681272 w 4603386"/>
              <a:gd name="connsiteY181" fmla="*/ 1413863 h 1925279"/>
              <a:gd name="connsiteX182" fmla="*/ 3619800 w 4603386"/>
              <a:gd name="connsiteY182" fmla="*/ 1421547 h 1925279"/>
              <a:gd name="connsiteX183" fmla="*/ 3604432 w 4603386"/>
              <a:gd name="connsiteY183" fmla="*/ 1444599 h 1925279"/>
              <a:gd name="connsiteX184" fmla="*/ 3558327 w 4603386"/>
              <a:gd name="connsiteY184" fmla="*/ 1459967 h 1925279"/>
              <a:gd name="connsiteX185" fmla="*/ 3550643 w 4603386"/>
              <a:gd name="connsiteY185" fmla="*/ 1490703 h 1925279"/>
              <a:gd name="connsiteX186" fmla="*/ 3542959 w 4603386"/>
              <a:gd name="connsiteY186" fmla="*/ 1536807 h 1925279"/>
              <a:gd name="connsiteX187" fmla="*/ 3512223 w 4603386"/>
              <a:gd name="connsiteY187" fmla="*/ 1582911 h 1925279"/>
              <a:gd name="connsiteX188" fmla="*/ 3496855 w 4603386"/>
              <a:gd name="connsiteY188" fmla="*/ 1605963 h 1925279"/>
              <a:gd name="connsiteX189" fmla="*/ 3481487 w 4603386"/>
              <a:gd name="connsiteY189" fmla="*/ 1629015 h 1925279"/>
              <a:gd name="connsiteX190" fmla="*/ 3466119 w 4603386"/>
              <a:gd name="connsiteY190" fmla="*/ 1675120 h 1925279"/>
              <a:gd name="connsiteX191" fmla="*/ 3381595 w 4603386"/>
              <a:gd name="connsiteY191" fmla="*/ 1721224 h 1925279"/>
              <a:gd name="connsiteX192" fmla="*/ 3350859 w 4603386"/>
              <a:gd name="connsiteY192" fmla="*/ 1736592 h 1925279"/>
              <a:gd name="connsiteX193" fmla="*/ 3274018 w 4603386"/>
              <a:gd name="connsiteY193" fmla="*/ 1767328 h 1925279"/>
              <a:gd name="connsiteX194" fmla="*/ 3250966 w 4603386"/>
              <a:gd name="connsiteY194" fmla="*/ 1775012 h 1925279"/>
              <a:gd name="connsiteX195" fmla="*/ 3220230 w 4603386"/>
              <a:gd name="connsiteY195" fmla="*/ 1790380 h 1925279"/>
              <a:gd name="connsiteX196" fmla="*/ 3174126 w 4603386"/>
              <a:gd name="connsiteY196" fmla="*/ 1821116 h 1925279"/>
              <a:gd name="connsiteX197" fmla="*/ 3151074 w 4603386"/>
              <a:gd name="connsiteY197" fmla="*/ 1828800 h 1925279"/>
              <a:gd name="connsiteX198" fmla="*/ 3074233 w 4603386"/>
              <a:gd name="connsiteY198" fmla="*/ 1821116 h 1925279"/>
              <a:gd name="connsiteX199" fmla="*/ 2920553 w 4603386"/>
              <a:gd name="connsiteY199" fmla="*/ 1836484 h 1925279"/>
              <a:gd name="connsiteX200" fmla="*/ 2874449 w 4603386"/>
              <a:gd name="connsiteY200" fmla="*/ 1859536 h 1925279"/>
              <a:gd name="connsiteX201" fmla="*/ 2828344 w 4603386"/>
              <a:gd name="connsiteY201" fmla="*/ 1882589 h 1925279"/>
              <a:gd name="connsiteX202" fmla="*/ 2643927 w 4603386"/>
              <a:gd name="connsiteY202" fmla="*/ 1890273 h 1925279"/>
              <a:gd name="connsiteX203" fmla="*/ 2551719 w 4603386"/>
              <a:gd name="connsiteY203" fmla="*/ 1921009 h 1925279"/>
              <a:gd name="connsiteX204" fmla="*/ 2421091 w 4603386"/>
              <a:gd name="connsiteY204" fmla="*/ 1913325 h 1925279"/>
              <a:gd name="connsiteX205" fmla="*/ 2444143 w 4603386"/>
              <a:gd name="connsiteY205" fmla="*/ 1798064 h 1925279"/>
              <a:gd name="connsiteX206" fmla="*/ 2451827 w 4603386"/>
              <a:gd name="connsiteY206" fmla="*/ 1775012 h 1925279"/>
              <a:gd name="connsiteX207" fmla="*/ 2428775 w 4603386"/>
              <a:gd name="connsiteY207" fmla="*/ 1698172 h 1925279"/>
              <a:gd name="connsiteX208" fmla="*/ 2367302 w 4603386"/>
              <a:gd name="connsiteY208" fmla="*/ 1629015 h 1925279"/>
              <a:gd name="connsiteX209" fmla="*/ 2351934 w 4603386"/>
              <a:gd name="connsiteY209" fmla="*/ 1605963 h 1925279"/>
              <a:gd name="connsiteX210" fmla="*/ 2344250 w 4603386"/>
              <a:gd name="connsiteY210" fmla="*/ 1582911 h 1925279"/>
              <a:gd name="connsiteX211" fmla="*/ 2328882 w 4603386"/>
              <a:gd name="connsiteY211" fmla="*/ 1513755 h 1925279"/>
              <a:gd name="connsiteX212" fmla="*/ 2321198 w 4603386"/>
              <a:gd name="connsiteY212" fmla="*/ 1459967 h 1925279"/>
              <a:gd name="connsiteX213" fmla="*/ 2305830 w 4603386"/>
              <a:gd name="connsiteY213" fmla="*/ 1436915 h 1925279"/>
              <a:gd name="connsiteX214" fmla="*/ 2267410 w 4603386"/>
              <a:gd name="connsiteY214" fmla="*/ 1360074 h 1925279"/>
              <a:gd name="connsiteX215" fmla="*/ 2228990 w 4603386"/>
              <a:gd name="connsiteY215" fmla="*/ 1313970 h 1925279"/>
              <a:gd name="connsiteX216" fmla="*/ 2152149 w 4603386"/>
              <a:gd name="connsiteY216" fmla="*/ 1283234 h 1925279"/>
              <a:gd name="connsiteX217" fmla="*/ 2098361 w 4603386"/>
              <a:gd name="connsiteY217" fmla="*/ 1267866 h 1925279"/>
              <a:gd name="connsiteX218" fmla="*/ 2075309 w 4603386"/>
              <a:gd name="connsiteY218" fmla="*/ 1260182 h 1925279"/>
              <a:gd name="connsiteX219" fmla="*/ 1967733 w 4603386"/>
              <a:gd name="connsiteY219" fmla="*/ 1244814 h 1925279"/>
              <a:gd name="connsiteX220" fmla="*/ 1844788 w 4603386"/>
              <a:gd name="connsiteY220" fmla="*/ 1244814 h 1925279"/>
              <a:gd name="connsiteX221" fmla="*/ 1775632 w 4603386"/>
              <a:gd name="connsiteY221" fmla="*/ 1183341 h 1925279"/>
              <a:gd name="connsiteX222" fmla="*/ 1729527 w 4603386"/>
              <a:gd name="connsiteY222" fmla="*/ 1152605 h 1925279"/>
              <a:gd name="connsiteX223" fmla="*/ 1675739 w 4603386"/>
              <a:gd name="connsiteY223" fmla="*/ 1106501 h 1925279"/>
              <a:gd name="connsiteX224" fmla="*/ 1652687 w 4603386"/>
              <a:gd name="connsiteY224" fmla="*/ 1098817 h 1925279"/>
              <a:gd name="connsiteX225" fmla="*/ 1621951 w 4603386"/>
              <a:gd name="connsiteY225" fmla="*/ 1083449 h 1925279"/>
              <a:gd name="connsiteX226" fmla="*/ 1406798 w 4603386"/>
              <a:gd name="connsiteY226" fmla="*/ 1106501 h 1925279"/>
              <a:gd name="connsiteX227" fmla="*/ 1383746 w 4603386"/>
              <a:gd name="connsiteY227" fmla="*/ 1129553 h 1925279"/>
              <a:gd name="connsiteX228" fmla="*/ 1291538 w 4603386"/>
              <a:gd name="connsiteY228" fmla="*/ 1152605 h 1925279"/>
              <a:gd name="connsiteX229" fmla="*/ 1268485 w 4603386"/>
              <a:gd name="connsiteY229" fmla="*/ 1160289 h 1925279"/>
              <a:gd name="connsiteX230" fmla="*/ 1230065 w 4603386"/>
              <a:gd name="connsiteY230" fmla="*/ 1191026 h 1925279"/>
              <a:gd name="connsiteX231" fmla="*/ 1199329 w 4603386"/>
              <a:gd name="connsiteY231" fmla="*/ 1214078 h 1925279"/>
              <a:gd name="connsiteX232" fmla="*/ 1176277 w 4603386"/>
              <a:gd name="connsiteY232" fmla="*/ 1229446 h 1925279"/>
              <a:gd name="connsiteX233" fmla="*/ 1145541 w 4603386"/>
              <a:gd name="connsiteY233" fmla="*/ 1260182 h 1925279"/>
              <a:gd name="connsiteX234" fmla="*/ 1122489 w 4603386"/>
              <a:gd name="connsiteY234" fmla="*/ 1306286 h 1925279"/>
              <a:gd name="connsiteX235" fmla="*/ 1107121 w 4603386"/>
              <a:gd name="connsiteY235" fmla="*/ 1337022 h 1925279"/>
              <a:gd name="connsiteX236" fmla="*/ 1099437 w 4603386"/>
              <a:gd name="connsiteY236" fmla="*/ 1360074 h 1925279"/>
              <a:gd name="connsiteX237" fmla="*/ 1076385 w 4603386"/>
              <a:gd name="connsiteY237" fmla="*/ 1413863 h 1925279"/>
              <a:gd name="connsiteX238" fmla="*/ 1061017 w 4603386"/>
              <a:gd name="connsiteY238" fmla="*/ 1521439 h 1925279"/>
              <a:gd name="connsiteX239" fmla="*/ 1045649 w 4603386"/>
              <a:gd name="connsiteY239" fmla="*/ 1767328 h 1925279"/>
              <a:gd name="connsiteX240" fmla="*/ 1030280 w 4603386"/>
              <a:gd name="connsiteY240" fmla="*/ 1813432 h 1925279"/>
              <a:gd name="connsiteX241" fmla="*/ 1022596 w 4603386"/>
              <a:gd name="connsiteY241" fmla="*/ 1836484 h 1925279"/>
              <a:gd name="connsiteX242" fmla="*/ 999544 w 4603386"/>
              <a:gd name="connsiteY242" fmla="*/ 1859536 h 1925279"/>
              <a:gd name="connsiteX243" fmla="*/ 976492 w 4603386"/>
              <a:gd name="connsiteY243" fmla="*/ 1844168 h 1925279"/>
              <a:gd name="connsiteX244" fmla="*/ 930388 w 4603386"/>
              <a:gd name="connsiteY244" fmla="*/ 1836484 h 1925279"/>
              <a:gd name="connsiteX245" fmla="*/ 899652 w 4603386"/>
              <a:gd name="connsiteY245" fmla="*/ 1828800 h 1925279"/>
              <a:gd name="connsiteX246" fmla="*/ 853548 w 4603386"/>
              <a:gd name="connsiteY246" fmla="*/ 1782696 h 1925279"/>
              <a:gd name="connsiteX247" fmla="*/ 807443 w 4603386"/>
              <a:gd name="connsiteY247" fmla="*/ 1736592 h 1925279"/>
              <a:gd name="connsiteX248" fmla="*/ 753655 w 4603386"/>
              <a:gd name="connsiteY248" fmla="*/ 1636699 h 1925279"/>
              <a:gd name="connsiteX249" fmla="*/ 745971 w 4603386"/>
              <a:gd name="connsiteY249" fmla="*/ 1613647 h 1925279"/>
              <a:gd name="connsiteX250" fmla="*/ 715235 w 4603386"/>
              <a:gd name="connsiteY250" fmla="*/ 1590595 h 1925279"/>
              <a:gd name="connsiteX251" fmla="*/ 646079 w 4603386"/>
              <a:gd name="connsiteY251" fmla="*/ 1552175 h 1925279"/>
              <a:gd name="connsiteX252" fmla="*/ 592291 w 4603386"/>
              <a:gd name="connsiteY252" fmla="*/ 1506071 h 1925279"/>
              <a:gd name="connsiteX253" fmla="*/ 576922 w 4603386"/>
              <a:gd name="connsiteY253" fmla="*/ 1490703 h 1925279"/>
              <a:gd name="connsiteX254" fmla="*/ 492398 w 4603386"/>
              <a:gd name="connsiteY254" fmla="*/ 1483019 h 1925279"/>
              <a:gd name="connsiteX255" fmla="*/ 415558 w 4603386"/>
              <a:gd name="connsiteY255" fmla="*/ 1459967 h 1925279"/>
              <a:gd name="connsiteX256" fmla="*/ 392506 w 4603386"/>
              <a:gd name="connsiteY256" fmla="*/ 1436915 h 1925279"/>
              <a:gd name="connsiteX257" fmla="*/ 369454 w 4603386"/>
              <a:gd name="connsiteY257" fmla="*/ 1429231 h 1925279"/>
              <a:gd name="connsiteX258" fmla="*/ 338717 w 4603386"/>
              <a:gd name="connsiteY258" fmla="*/ 1398494 h 1925279"/>
              <a:gd name="connsiteX259" fmla="*/ 307981 w 4603386"/>
              <a:gd name="connsiteY259" fmla="*/ 1367758 h 1925279"/>
              <a:gd name="connsiteX260" fmla="*/ 261877 w 4603386"/>
              <a:gd name="connsiteY260" fmla="*/ 1344706 h 1925279"/>
              <a:gd name="connsiteX261" fmla="*/ 177353 w 4603386"/>
              <a:gd name="connsiteY261" fmla="*/ 1344706 h 1925279"/>
              <a:gd name="connsiteX262" fmla="*/ 146617 w 4603386"/>
              <a:gd name="connsiteY262" fmla="*/ 1352390 h 1925279"/>
              <a:gd name="connsiteX263" fmla="*/ 146617 w 4603386"/>
              <a:gd name="connsiteY263" fmla="*/ 1575227 h 1925279"/>
              <a:gd name="connsiteX264" fmla="*/ 100512 w 4603386"/>
              <a:gd name="connsiteY264" fmla="*/ 1667436 h 1925279"/>
              <a:gd name="connsiteX265" fmla="*/ 62092 w 4603386"/>
              <a:gd name="connsiteY265" fmla="*/ 1728908 h 1925279"/>
              <a:gd name="connsiteX266" fmla="*/ 31356 w 4603386"/>
              <a:gd name="connsiteY266" fmla="*/ 1721224 h 1925279"/>
              <a:gd name="connsiteX267" fmla="*/ 8304 w 4603386"/>
              <a:gd name="connsiteY267" fmla="*/ 1682804 h 192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</a:cxnLst>
            <a:rect l="l" t="t" r="r" b="b"/>
            <a:pathLst>
              <a:path w="4603386" h="1925279">
                <a:moveTo>
                  <a:pt x="8304" y="1682804"/>
                </a:moveTo>
                <a:lnTo>
                  <a:pt x="8304" y="1682804"/>
                </a:lnTo>
                <a:cubicBezTo>
                  <a:pt x="-5361" y="1559814"/>
                  <a:pt x="164" y="1643128"/>
                  <a:pt x="8304" y="1459967"/>
                </a:cubicBezTo>
                <a:cubicBezTo>
                  <a:pt x="11149" y="1395945"/>
                  <a:pt x="11725" y="1331809"/>
                  <a:pt x="15988" y="1267866"/>
                </a:cubicBezTo>
                <a:cubicBezTo>
                  <a:pt x="16857" y="1254835"/>
                  <a:pt x="21825" y="1242375"/>
                  <a:pt x="23672" y="1229446"/>
                </a:cubicBezTo>
                <a:cubicBezTo>
                  <a:pt x="38422" y="1126192"/>
                  <a:pt x="23044" y="1193536"/>
                  <a:pt x="39040" y="1129553"/>
                </a:cubicBezTo>
                <a:cubicBezTo>
                  <a:pt x="29027" y="1049452"/>
                  <a:pt x="23672" y="1018548"/>
                  <a:pt x="23672" y="922084"/>
                </a:cubicBezTo>
                <a:cubicBezTo>
                  <a:pt x="23672" y="903973"/>
                  <a:pt x="29110" y="886268"/>
                  <a:pt x="31356" y="868296"/>
                </a:cubicBezTo>
                <a:cubicBezTo>
                  <a:pt x="41247" y="789170"/>
                  <a:pt x="19269" y="812321"/>
                  <a:pt x="62092" y="783772"/>
                </a:cubicBezTo>
                <a:cubicBezTo>
                  <a:pt x="82583" y="786333"/>
                  <a:pt x="103641" y="786023"/>
                  <a:pt x="123564" y="791456"/>
                </a:cubicBezTo>
                <a:cubicBezTo>
                  <a:pt x="132474" y="793886"/>
                  <a:pt x="139102" y="801456"/>
                  <a:pt x="146617" y="806824"/>
                </a:cubicBezTo>
                <a:cubicBezTo>
                  <a:pt x="157038" y="814268"/>
                  <a:pt x="168297" y="820820"/>
                  <a:pt x="177353" y="829876"/>
                </a:cubicBezTo>
                <a:cubicBezTo>
                  <a:pt x="183883" y="836406"/>
                  <a:pt x="185510" y="847159"/>
                  <a:pt x="192721" y="852928"/>
                </a:cubicBezTo>
                <a:cubicBezTo>
                  <a:pt x="199046" y="857988"/>
                  <a:pt x="208089" y="858051"/>
                  <a:pt x="215773" y="860612"/>
                </a:cubicBezTo>
                <a:cubicBezTo>
                  <a:pt x="236803" y="846592"/>
                  <a:pt x="243408" y="846457"/>
                  <a:pt x="254193" y="822192"/>
                </a:cubicBezTo>
                <a:cubicBezTo>
                  <a:pt x="267367" y="792551"/>
                  <a:pt x="266429" y="771252"/>
                  <a:pt x="284929" y="745352"/>
                </a:cubicBezTo>
                <a:cubicBezTo>
                  <a:pt x="291245" y="736509"/>
                  <a:pt x="298546" y="727691"/>
                  <a:pt x="307981" y="722299"/>
                </a:cubicBezTo>
                <a:cubicBezTo>
                  <a:pt x="317150" y="717059"/>
                  <a:pt x="328249" y="716011"/>
                  <a:pt x="338717" y="714615"/>
                </a:cubicBezTo>
                <a:cubicBezTo>
                  <a:pt x="366760" y="710876"/>
                  <a:pt x="395067" y="709492"/>
                  <a:pt x="423242" y="706931"/>
                </a:cubicBezTo>
                <a:cubicBezTo>
                  <a:pt x="436049" y="704370"/>
                  <a:pt x="448661" y="700485"/>
                  <a:pt x="461662" y="699247"/>
                </a:cubicBezTo>
                <a:cubicBezTo>
                  <a:pt x="601395" y="685939"/>
                  <a:pt x="548737" y="715474"/>
                  <a:pt x="607659" y="676195"/>
                </a:cubicBezTo>
                <a:cubicBezTo>
                  <a:pt x="612782" y="665950"/>
                  <a:pt x="617344" y="655404"/>
                  <a:pt x="623027" y="645459"/>
                </a:cubicBezTo>
                <a:cubicBezTo>
                  <a:pt x="627609" y="637441"/>
                  <a:pt x="635152" y="631054"/>
                  <a:pt x="638395" y="622407"/>
                </a:cubicBezTo>
                <a:cubicBezTo>
                  <a:pt x="651547" y="587336"/>
                  <a:pt x="639543" y="589375"/>
                  <a:pt x="653763" y="560935"/>
                </a:cubicBezTo>
                <a:cubicBezTo>
                  <a:pt x="657893" y="552675"/>
                  <a:pt x="665001" y="546143"/>
                  <a:pt x="669131" y="537883"/>
                </a:cubicBezTo>
                <a:cubicBezTo>
                  <a:pt x="672753" y="530638"/>
                  <a:pt x="672322" y="521570"/>
                  <a:pt x="676815" y="514831"/>
                </a:cubicBezTo>
                <a:cubicBezTo>
                  <a:pt x="682843" y="505789"/>
                  <a:pt x="693195" y="500356"/>
                  <a:pt x="699867" y="491778"/>
                </a:cubicBezTo>
                <a:cubicBezTo>
                  <a:pt x="711206" y="477199"/>
                  <a:pt x="720358" y="461042"/>
                  <a:pt x="730603" y="445674"/>
                </a:cubicBezTo>
                <a:cubicBezTo>
                  <a:pt x="748999" y="418080"/>
                  <a:pt x="753501" y="415707"/>
                  <a:pt x="761339" y="376518"/>
                </a:cubicBezTo>
                <a:cubicBezTo>
                  <a:pt x="776961" y="298406"/>
                  <a:pt x="760955" y="370178"/>
                  <a:pt x="776707" y="315046"/>
                </a:cubicBezTo>
                <a:cubicBezTo>
                  <a:pt x="779608" y="304892"/>
                  <a:pt x="780683" y="294198"/>
                  <a:pt x="784391" y="284310"/>
                </a:cubicBezTo>
                <a:cubicBezTo>
                  <a:pt x="788413" y="273584"/>
                  <a:pt x="791659" y="261673"/>
                  <a:pt x="799759" y="253573"/>
                </a:cubicBezTo>
                <a:cubicBezTo>
                  <a:pt x="805487" y="247845"/>
                  <a:pt x="815128" y="248450"/>
                  <a:pt x="822812" y="245889"/>
                </a:cubicBezTo>
                <a:cubicBezTo>
                  <a:pt x="834467" y="238119"/>
                  <a:pt x="853009" y="222837"/>
                  <a:pt x="868916" y="222837"/>
                </a:cubicBezTo>
                <a:cubicBezTo>
                  <a:pt x="877016" y="222837"/>
                  <a:pt x="884284" y="227960"/>
                  <a:pt x="891968" y="230521"/>
                </a:cubicBezTo>
                <a:cubicBezTo>
                  <a:pt x="898448" y="228901"/>
                  <a:pt x="942963" y="221433"/>
                  <a:pt x="945756" y="207469"/>
                </a:cubicBezTo>
                <a:cubicBezTo>
                  <a:pt x="976546" y="53517"/>
                  <a:pt x="905660" y="85084"/>
                  <a:pt x="976492" y="61473"/>
                </a:cubicBezTo>
                <a:cubicBezTo>
                  <a:pt x="1029090" y="22024"/>
                  <a:pt x="1018520" y="19826"/>
                  <a:pt x="1061017" y="7684"/>
                </a:cubicBezTo>
                <a:cubicBezTo>
                  <a:pt x="1071171" y="4783"/>
                  <a:pt x="1081508" y="2561"/>
                  <a:pt x="1091753" y="0"/>
                </a:cubicBezTo>
                <a:lnTo>
                  <a:pt x="1214697" y="7684"/>
                </a:lnTo>
                <a:cubicBezTo>
                  <a:pt x="1291957" y="13627"/>
                  <a:pt x="1269522" y="8029"/>
                  <a:pt x="1314590" y="23052"/>
                </a:cubicBezTo>
                <a:cubicBezTo>
                  <a:pt x="1317151" y="33298"/>
                  <a:pt x="1318114" y="44082"/>
                  <a:pt x="1322274" y="53789"/>
                </a:cubicBezTo>
                <a:cubicBezTo>
                  <a:pt x="1325912" y="62277"/>
                  <a:pt x="1331112" y="70311"/>
                  <a:pt x="1337642" y="76841"/>
                </a:cubicBezTo>
                <a:cubicBezTo>
                  <a:pt x="1344172" y="83371"/>
                  <a:pt x="1352434" y="88079"/>
                  <a:pt x="1360694" y="92209"/>
                </a:cubicBezTo>
                <a:cubicBezTo>
                  <a:pt x="1393866" y="108795"/>
                  <a:pt x="1464572" y="106110"/>
                  <a:pt x="1483638" y="107577"/>
                </a:cubicBezTo>
                <a:cubicBezTo>
                  <a:pt x="1514374" y="102454"/>
                  <a:pt x="1547555" y="105267"/>
                  <a:pt x="1575847" y="92209"/>
                </a:cubicBezTo>
                <a:cubicBezTo>
                  <a:pt x="1585436" y="87784"/>
                  <a:pt x="1580630" y="71627"/>
                  <a:pt x="1583531" y="61473"/>
                </a:cubicBezTo>
                <a:cubicBezTo>
                  <a:pt x="1585756" y="53685"/>
                  <a:pt x="1586722" y="45160"/>
                  <a:pt x="1591215" y="38420"/>
                </a:cubicBezTo>
                <a:cubicBezTo>
                  <a:pt x="1607660" y="13752"/>
                  <a:pt x="1613151" y="15740"/>
                  <a:pt x="1637319" y="7684"/>
                </a:cubicBezTo>
                <a:cubicBezTo>
                  <a:pt x="1669321" y="14084"/>
                  <a:pt x="1675814" y="10312"/>
                  <a:pt x="1698791" y="30736"/>
                </a:cubicBezTo>
                <a:cubicBezTo>
                  <a:pt x="1715035" y="45175"/>
                  <a:pt x="1744896" y="76841"/>
                  <a:pt x="1744896" y="76841"/>
                </a:cubicBezTo>
                <a:cubicBezTo>
                  <a:pt x="1750019" y="92209"/>
                  <a:pt x="1759878" y="106750"/>
                  <a:pt x="1760264" y="122945"/>
                </a:cubicBezTo>
                <a:cubicBezTo>
                  <a:pt x="1768199" y="456232"/>
                  <a:pt x="1741850" y="341280"/>
                  <a:pt x="1775632" y="476410"/>
                </a:cubicBezTo>
                <a:cubicBezTo>
                  <a:pt x="1778193" y="499462"/>
                  <a:pt x="1777691" y="523065"/>
                  <a:pt x="1783316" y="545567"/>
                </a:cubicBezTo>
                <a:cubicBezTo>
                  <a:pt x="1786151" y="556907"/>
                  <a:pt x="1813994" y="586510"/>
                  <a:pt x="1821736" y="591671"/>
                </a:cubicBezTo>
                <a:cubicBezTo>
                  <a:pt x="1828779" y="596366"/>
                  <a:pt x="1870866" y="605642"/>
                  <a:pt x="1875524" y="607039"/>
                </a:cubicBezTo>
                <a:cubicBezTo>
                  <a:pt x="1891040" y="611694"/>
                  <a:pt x="1921628" y="622407"/>
                  <a:pt x="1921628" y="622407"/>
                </a:cubicBezTo>
                <a:cubicBezTo>
                  <a:pt x="1928458" y="642897"/>
                  <a:pt x="1932020" y="657206"/>
                  <a:pt x="1944680" y="676195"/>
                </a:cubicBezTo>
                <a:cubicBezTo>
                  <a:pt x="1948699" y="682223"/>
                  <a:pt x="1954926" y="686440"/>
                  <a:pt x="1960049" y="691563"/>
                </a:cubicBezTo>
                <a:cubicBezTo>
                  <a:pt x="1967733" y="689002"/>
                  <a:pt x="1977374" y="689606"/>
                  <a:pt x="1983101" y="683879"/>
                </a:cubicBezTo>
                <a:cubicBezTo>
                  <a:pt x="1991201" y="675779"/>
                  <a:pt x="1994215" y="663778"/>
                  <a:pt x="1998469" y="653143"/>
                </a:cubicBezTo>
                <a:cubicBezTo>
                  <a:pt x="2019460" y="600666"/>
                  <a:pt x="2005178" y="618350"/>
                  <a:pt x="2029205" y="576303"/>
                </a:cubicBezTo>
                <a:cubicBezTo>
                  <a:pt x="2033787" y="568285"/>
                  <a:pt x="2038043" y="559781"/>
                  <a:pt x="2044573" y="553251"/>
                </a:cubicBezTo>
                <a:cubicBezTo>
                  <a:pt x="2051103" y="546721"/>
                  <a:pt x="2060110" y="543251"/>
                  <a:pt x="2067625" y="537883"/>
                </a:cubicBezTo>
                <a:cubicBezTo>
                  <a:pt x="2078046" y="530439"/>
                  <a:pt x="2088723" y="523264"/>
                  <a:pt x="2098361" y="514831"/>
                </a:cubicBezTo>
                <a:cubicBezTo>
                  <a:pt x="2127298" y="489510"/>
                  <a:pt x="2129997" y="482894"/>
                  <a:pt x="2152149" y="453358"/>
                </a:cubicBezTo>
                <a:cubicBezTo>
                  <a:pt x="2160265" y="429011"/>
                  <a:pt x="2158178" y="428532"/>
                  <a:pt x="2175201" y="407254"/>
                </a:cubicBezTo>
                <a:cubicBezTo>
                  <a:pt x="2179727" y="401597"/>
                  <a:pt x="2185932" y="397452"/>
                  <a:pt x="2190570" y="391886"/>
                </a:cubicBezTo>
                <a:cubicBezTo>
                  <a:pt x="2198769" y="382048"/>
                  <a:pt x="2203201" y="368594"/>
                  <a:pt x="2213622" y="361150"/>
                </a:cubicBezTo>
                <a:cubicBezTo>
                  <a:pt x="2222216" y="355012"/>
                  <a:pt x="2234113" y="356027"/>
                  <a:pt x="2244358" y="353466"/>
                </a:cubicBezTo>
                <a:cubicBezTo>
                  <a:pt x="2249481" y="363711"/>
                  <a:pt x="2259206" y="372759"/>
                  <a:pt x="2259726" y="384202"/>
                </a:cubicBezTo>
                <a:cubicBezTo>
                  <a:pt x="2264606" y="491562"/>
                  <a:pt x="2264361" y="485557"/>
                  <a:pt x="2244358" y="545567"/>
                </a:cubicBezTo>
                <a:cubicBezTo>
                  <a:pt x="2246919" y="576303"/>
                  <a:pt x="2241669" y="608729"/>
                  <a:pt x="2252042" y="637775"/>
                </a:cubicBezTo>
                <a:cubicBezTo>
                  <a:pt x="2255895" y="648562"/>
                  <a:pt x="2272884" y="647371"/>
                  <a:pt x="2282778" y="653143"/>
                </a:cubicBezTo>
                <a:cubicBezTo>
                  <a:pt x="2303650" y="665318"/>
                  <a:pt x="2327164" y="674477"/>
                  <a:pt x="2344250" y="691563"/>
                </a:cubicBezTo>
                <a:cubicBezTo>
                  <a:pt x="2373029" y="720342"/>
                  <a:pt x="2356993" y="711179"/>
                  <a:pt x="2390354" y="722299"/>
                </a:cubicBezTo>
                <a:cubicBezTo>
                  <a:pt x="2398038" y="727422"/>
                  <a:pt x="2406876" y="731138"/>
                  <a:pt x="2413406" y="737668"/>
                </a:cubicBezTo>
                <a:cubicBezTo>
                  <a:pt x="2436012" y="760274"/>
                  <a:pt x="2428922" y="776383"/>
                  <a:pt x="2444143" y="806824"/>
                </a:cubicBezTo>
                <a:lnTo>
                  <a:pt x="2459511" y="837560"/>
                </a:lnTo>
                <a:cubicBezTo>
                  <a:pt x="2462072" y="860612"/>
                  <a:pt x="2459269" y="884919"/>
                  <a:pt x="2467195" y="906716"/>
                </a:cubicBezTo>
                <a:cubicBezTo>
                  <a:pt x="2470351" y="915395"/>
                  <a:pt x="2484478" y="914873"/>
                  <a:pt x="2490247" y="922084"/>
                </a:cubicBezTo>
                <a:cubicBezTo>
                  <a:pt x="2495307" y="928409"/>
                  <a:pt x="2495370" y="937452"/>
                  <a:pt x="2497931" y="945136"/>
                </a:cubicBezTo>
                <a:cubicBezTo>
                  <a:pt x="2503710" y="991372"/>
                  <a:pt x="2492724" y="1005699"/>
                  <a:pt x="2528667" y="1029661"/>
                </a:cubicBezTo>
                <a:cubicBezTo>
                  <a:pt x="2535406" y="1034154"/>
                  <a:pt x="2544035" y="1034784"/>
                  <a:pt x="2551719" y="1037345"/>
                </a:cubicBezTo>
                <a:cubicBezTo>
                  <a:pt x="2559403" y="1032222"/>
                  <a:pt x="2566511" y="1026107"/>
                  <a:pt x="2574771" y="1021977"/>
                </a:cubicBezTo>
                <a:cubicBezTo>
                  <a:pt x="2666810" y="975957"/>
                  <a:pt x="2752035" y="1002402"/>
                  <a:pt x="2866764" y="998925"/>
                </a:cubicBezTo>
                <a:lnTo>
                  <a:pt x="2935921" y="975873"/>
                </a:lnTo>
                <a:lnTo>
                  <a:pt x="2958973" y="968189"/>
                </a:lnTo>
                <a:cubicBezTo>
                  <a:pt x="2998160" y="909406"/>
                  <a:pt x="2944418" y="981761"/>
                  <a:pt x="3005077" y="929768"/>
                </a:cubicBezTo>
                <a:cubicBezTo>
                  <a:pt x="3014801" y="921434"/>
                  <a:pt x="3020445" y="909277"/>
                  <a:pt x="3028129" y="899032"/>
                </a:cubicBezTo>
                <a:lnTo>
                  <a:pt x="3051181" y="829876"/>
                </a:lnTo>
                <a:cubicBezTo>
                  <a:pt x="3053742" y="822192"/>
                  <a:pt x="3052126" y="811317"/>
                  <a:pt x="3058865" y="806824"/>
                </a:cubicBezTo>
                <a:lnTo>
                  <a:pt x="3081917" y="791456"/>
                </a:lnTo>
                <a:cubicBezTo>
                  <a:pt x="3089601" y="794017"/>
                  <a:pt x="3098230" y="794647"/>
                  <a:pt x="3104970" y="799140"/>
                </a:cubicBezTo>
                <a:cubicBezTo>
                  <a:pt x="3162531" y="837513"/>
                  <a:pt x="3096260" y="811605"/>
                  <a:pt x="3151074" y="829876"/>
                </a:cubicBezTo>
                <a:cubicBezTo>
                  <a:pt x="3177075" y="826626"/>
                  <a:pt x="3215325" y="831152"/>
                  <a:pt x="3235598" y="806824"/>
                </a:cubicBezTo>
                <a:cubicBezTo>
                  <a:pt x="3242931" y="798024"/>
                  <a:pt x="3244093" y="785252"/>
                  <a:pt x="3250966" y="776088"/>
                </a:cubicBezTo>
                <a:cubicBezTo>
                  <a:pt x="3259659" y="764497"/>
                  <a:pt x="3272807" y="756789"/>
                  <a:pt x="3281702" y="745352"/>
                </a:cubicBezTo>
                <a:cubicBezTo>
                  <a:pt x="3290871" y="733563"/>
                  <a:pt x="3295034" y="718271"/>
                  <a:pt x="3304754" y="706931"/>
                </a:cubicBezTo>
                <a:cubicBezTo>
                  <a:pt x="3316671" y="693028"/>
                  <a:pt x="3334723" y="689257"/>
                  <a:pt x="3350859" y="683879"/>
                </a:cubicBezTo>
                <a:cubicBezTo>
                  <a:pt x="3391381" y="697386"/>
                  <a:pt x="3359488" y="681514"/>
                  <a:pt x="3389279" y="714615"/>
                </a:cubicBezTo>
                <a:cubicBezTo>
                  <a:pt x="3434519" y="764882"/>
                  <a:pt x="3427461" y="758000"/>
                  <a:pt x="3466119" y="783772"/>
                </a:cubicBezTo>
                <a:cubicBezTo>
                  <a:pt x="3496506" y="773643"/>
                  <a:pt x="3490304" y="778410"/>
                  <a:pt x="3519907" y="753036"/>
                </a:cubicBezTo>
                <a:cubicBezTo>
                  <a:pt x="3543699" y="732643"/>
                  <a:pt x="3538839" y="728202"/>
                  <a:pt x="3566012" y="714615"/>
                </a:cubicBezTo>
                <a:cubicBezTo>
                  <a:pt x="3573257" y="710993"/>
                  <a:pt x="3581380" y="709492"/>
                  <a:pt x="3589064" y="706931"/>
                </a:cubicBezTo>
                <a:cubicBezTo>
                  <a:pt x="3598865" y="697130"/>
                  <a:pt x="3622899" y="676110"/>
                  <a:pt x="3627484" y="660827"/>
                </a:cubicBezTo>
                <a:cubicBezTo>
                  <a:pt x="3632688" y="643479"/>
                  <a:pt x="3631095" y="624687"/>
                  <a:pt x="3635168" y="607039"/>
                </a:cubicBezTo>
                <a:cubicBezTo>
                  <a:pt x="3657131" y="511864"/>
                  <a:pt x="3639455" y="597394"/>
                  <a:pt x="3665904" y="537883"/>
                </a:cubicBezTo>
                <a:cubicBezTo>
                  <a:pt x="3674206" y="519204"/>
                  <a:pt x="3687002" y="454009"/>
                  <a:pt x="3712008" y="445674"/>
                </a:cubicBezTo>
                <a:lnTo>
                  <a:pt x="3735060" y="437990"/>
                </a:lnTo>
                <a:cubicBezTo>
                  <a:pt x="3740183" y="445674"/>
                  <a:pt x="3746790" y="452554"/>
                  <a:pt x="3750428" y="461042"/>
                </a:cubicBezTo>
                <a:cubicBezTo>
                  <a:pt x="3754588" y="470749"/>
                  <a:pt x="3749056" y="486345"/>
                  <a:pt x="3758112" y="491778"/>
                </a:cubicBezTo>
                <a:cubicBezTo>
                  <a:pt x="3767168" y="497211"/>
                  <a:pt x="3778603" y="486655"/>
                  <a:pt x="3788849" y="484094"/>
                </a:cubicBezTo>
                <a:cubicBezTo>
                  <a:pt x="3794094" y="468360"/>
                  <a:pt x="3798151" y="449448"/>
                  <a:pt x="3811901" y="437990"/>
                </a:cubicBezTo>
                <a:cubicBezTo>
                  <a:pt x="3820701" y="430657"/>
                  <a:pt x="3832109" y="427134"/>
                  <a:pt x="3842637" y="422622"/>
                </a:cubicBezTo>
                <a:cubicBezTo>
                  <a:pt x="3861061" y="414726"/>
                  <a:pt x="3876929" y="412824"/>
                  <a:pt x="3896425" y="407254"/>
                </a:cubicBezTo>
                <a:cubicBezTo>
                  <a:pt x="3904213" y="405029"/>
                  <a:pt x="3911793" y="402131"/>
                  <a:pt x="3919477" y="399570"/>
                </a:cubicBezTo>
                <a:cubicBezTo>
                  <a:pt x="3927161" y="402131"/>
                  <a:pt x="3934429" y="407254"/>
                  <a:pt x="3942529" y="407254"/>
                </a:cubicBezTo>
                <a:cubicBezTo>
                  <a:pt x="3953090" y="407254"/>
                  <a:pt x="3962956" y="401861"/>
                  <a:pt x="3973265" y="399570"/>
                </a:cubicBezTo>
                <a:cubicBezTo>
                  <a:pt x="3986014" y="396737"/>
                  <a:pt x="3999015" y="395054"/>
                  <a:pt x="4011685" y="391886"/>
                </a:cubicBezTo>
                <a:cubicBezTo>
                  <a:pt x="4019543" y="389922"/>
                  <a:pt x="4026950" y="386427"/>
                  <a:pt x="4034738" y="384202"/>
                </a:cubicBezTo>
                <a:cubicBezTo>
                  <a:pt x="4044892" y="381301"/>
                  <a:pt x="4055229" y="379079"/>
                  <a:pt x="4065474" y="376518"/>
                </a:cubicBezTo>
                <a:cubicBezTo>
                  <a:pt x="4073158" y="381641"/>
                  <a:pt x="4082757" y="384675"/>
                  <a:pt x="4088526" y="391886"/>
                </a:cubicBezTo>
                <a:cubicBezTo>
                  <a:pt x="4093586" y="398211"/>
                  <a:pt x="4092588" y="407693"/>
                  <a:pt x="4096210" y="414938"/>
                </a:cubicBezTo>
                <a:cubicBezTo>
                  <a:pt x="4100340" y="423198"/>
                  <a:pt x="4107448" y="429730"/>
                  <a:pt x="4111578" y="437990"/>
                </a:cubicBezTo>
                <a:cubicBezTo>
                  <a:pt x="4115200" y="445235"/>
                  <a:pt x="4114202" y="454717"/>
                  <a:pt x="4119262" y="461042"/>
                </a:cubicBezTo>
                <a:cubicBezTo>
                  <a:pt x="4125031" y="468253"/>
                  <a:pt x="4134630" y="471287"/>
                  <a:pt x="4142314" y="476410"/>
                </a:cubicBezTo>
                <a:cubicBezTo>
                  <a:pt x="4149998" y="471287"/>
                  <a:pt x="4159597" y="468253"/>
                  <a:pt x="4165366" y="461042"/>
                </a:cubicBezTo>
                <a:cubicBezTo>
                  <a:pt x="4173342" y="451072"/>
                  <a:pt x="4180634" y="392384"/>
                  <a:pt x="4180734" y="391886"/>
                </a:cubicBezTo>
                <a:cubicBezTo>
                  <a:pt x="4182805" y="381530"/>
                  <a:pt x="4185517" y="371304"/>
                  <a:pt x="4188418" y="361150"/>
                </a:cubicBezTo>
                <a:cubicBezTo>
                  <a:pt x="4190643" y="353362"/>
                  <a:pt x="4189070" y="342117"/>
                  <a:pt x="4196102" y="338098"/>
                </a:cubicBezTo>
                <a:cubicBezTo>
                  <a:pt x="4209629" y="330368"/>
                  <a:pt x="4227091" y="334193"/>
                  <a:pt x="4242206" y="330414"/>
                </a:cubicBezTo>
                <a:cubicBezTo>
                  <a:pt x="4257922" y="326485"/>
                  <a:pt x="4288311" y="315046"/>
                  <a:pt x="4288311" y="315046"/>
                </a:cubicBezTo>
                <a:cubicBezTo>
                  <a:pt x="4316486" y="320169"/>
                  <a:pt x="4345867" y="320782"/>
                  <a:pt x="4372835" y="330414"/>
                </a:cubicBezTo>
                <a:cubicBezTo>
                  <a:pt x="4399434" y="339914"/>
                  <a:pt x="4394075" y="357527"/>
                  <a:pt x="4403571" y="376518"/>
                </a:cubicBezTo>
                <a:cubicBezTo>
                  <a:pt x="4407701" y="384778"/>
                  <a:pt x="4412409" y="393040"/>
                  <a:pt x="4418939" y="399570"/>
                </a:cubicBezTo>
                <a:cubicBezTo>
                  <a:pt x="4433835" y="414466"/>
                  <a:pt x="4446294" y="416372"/>
                  <a:pt x="4465043" y="422622"/>
                </a:cubicBezTo>
                <a:lnTo>
                  <a:pt x="4480412" y="376518"/>
                </a:lnTo>
                <a:lnTo>
                  <a:pt x="4488096" y="353466"/>
                </a:lnTo>
                <a:cubicBezTo>
                  <a:pt x="4490209" y="338674"/>
                  <a:pt x="4497085" y="267636"/>
                  <a:pt x="4511148" y="253573"/>
                </a:cubicBezTo>
                <a:lnTo>
                  <a:pt x="4534200" y="230521"/>
                </a:lnTo>
                <a:cubicBezTo>
                  <a:pt x="4531639" y="284309"/>
                  <a:pt x="4533195" y="338453"/>
                  <a:pt x="4526516" y="391886"/>
                </a:cubicBezTo>
                <a:cubicBezTo>
                  <a:pt x="4525371" y="401050"/>
                  <a:pt x="4513864" y="406111"/>
                  <a:pt x="4511148" y="414938"/>
                </a:cubicBezTo>
                <a:cubicBezTo>
                  <a:pt x="4503466" y="439903"/>
                  <a:pt x="4502115" y="466437"/>
                  <a:pt x="4495780" y="491778"/>
                </a:cubicBezTo>
                <a:lnTo>
                  <a:pt x="4488096" y="522515"/>
                </a:lnTo>
                <a:cubicBezTo>
                  <a:pt x="4490657" y="558374"/>
                  <a:pt x="4489532" y="594688"/>
                  <a:pt x="4495780" y="630091"/>
                </a:cubicBezTo>
                <a:cubicBezTo>
                  <a:pt x="4497385" y="639185"/>
                  <a:pt x="4507397" y="644704"/>
                  <a:pt x="4511148" y="653143"/>
                </a:cubicBezTo>
                <a:cubicBezTo>
                  <a:pt x="4517727" y="667946"/>
                  <a:pt x="4515062" y="687792"/>
                  <a:pt x="4526516" y="699247"/>
                </a:cubicBezTo>
                <a:lnTo>
                  <a:pt x="4564936" y="737668"/>
                </a:lnTo>
                <a:lnTo>
                  <a:pt x="4587988" y="760720"/>
                </a:lnTo>
                <a:cubicBezTo>
                  <a:pt x="4600795" y="799140"/>
                  <a:pt x="4611040" y="799140"/>
                  <a:pt x="4595672" y="829876"/>
                </a:cubicBezTo>
                <a:cubicBezTo>
                  <a:pt x="4591542" y="838136"/>
                  <a:pt x="4585427" y="845244"/>
                  <a:pt x="4580304" y="852928"/>
                </a:cubicBezTo>
                <a:cubicBezTo>
                  <a:pt x="4557252" y="850367"/>
                  <a:pt x="4533891" y="849793"/>
                  <a:pt x="4511148" y="845244"/>
                </a:cubicBezTo>
                <a:cubicBezTo>
                  <a:pt x="4495263" y="842067"/>
                  <a:pt x="4481080" y="832167"/>
                  <a:pt x="4465043" y="829876"/>
                </a:cubicBezTo>
                <a:lnTo>
                  <a:pt x="4411255" y="822192"/>
                </a:lnTo>
                <a:cubicBezTo>
                  <a:pt x="4400384" y="818568"/>
                  <a:pt x="4367115" y="806824"/>
                  <a:pt x="4357467" y="806824"/>
                </a:cubicBezTo>
                <a:cubicBezTo>
                  <a:pt x="4346906" y="806824"/>
                  <a:pt x="4336976" y="811947"/>
                  <a:pt x="4326731" y="814508"/>
                </a:cubicBezTo>
                <a:cubicBezTo>
                  <a:pt x="4321608" y="824753"/>
                  <a:pt x="4317046" y="835299"/>
                  <a:pt x="4311363" y="845244"/>
                </a:cubicBezTo>
                <a:cubicBezTo>
                  <a:pt x="4306781" y="853262"/>
                  <a:pt x="4299746" y="859857"/>
                  <a:pt x="4295995" y="868296"/>
                </a:cubicBezTo>
                <a:cubicBezTo>
                  <a:pt x="4289416" y="883099"/>
                  <a:pt x="4280627" y="914400"/>
                  <a:pt x="4280627" y="914400"/>
                </a:cubicBezTo>
                <a:cubicBezTo>
                  <a:pt x="4275826" y="962412"/>
                  <a:pt x="4275869" y="987220"/>
                  <a:pt x="4265259" y="1029661"/>
                </a:cubicBezTo>
                <a:cubicBezTo>
                  <a:pt x="4263295" y="1037519"/>
                  <a:pt x="4261742" y="1045768"/>
                  <a:pt x="4257575" y="1052713"/>
                </a:cubicBezTo>
                <a:cubicBezTo>
                  <a:pt x="4253847" y="1058925"/>
                  <a:pt x="4248686" y="1064841"/>
                  <a:pt x="4242206" y="1068081"/>
                </a:cubicBezTo>
                <a:cubicBezTo>
                  <a:pt x="4227717" y="1075325"/>
                  <a:pt x="4196102" y="1083449"/>
                  <a:pt x="4196102" y="1083449"/>
                </a:cubicBezTo>
                <a:cubicBezTo>
                  <a:pt x="4170489" y="1078326"/>
                  <a:pt x="4144042" y="1076341"/>
                  <a:pt x="4119262" y="1068081"/>
                </a:cubicBezTo>
                <a:cubicBezTo>
                  <a:pt x="4060768" y="1048583"/>
                  <a:pt x="4089043" y="1055890"/>
                  <a:pt x="4034738" y="1045029"/>
                </a:cubicBezTo>
                <a:cubicBezTo>
                  <a:pt x="4027054" y="1039906"/>
                  <a:pt x="4020124" y="1033412"/>
                  <a:pt x="4011685" y="1029661"/>
                </a:cubicBezTo>
                <a:cubicBezTo>
                  <a:pt x="3996882" y="1023082"/>
                  <a:pt x="3965581" y="1014293"/>
                  <a:pt x="3965581" y="1014293"/>
                </a:cubicBezTo>
                <a:cubicBezTo>
                  <a:pt x="3955336" y="1004048"/>
                  <a:pt x="3946635" y="991979"/>
                  <a:pt x="3934845" y="983557"/>
                </a:cubicBezTo>
                <a:cubicBezTo>
                  <a:pt x="3928254" y="978849"/>
                  <a:pt x="3919581" y="978098"/>
                  <a:pt x="3911793" y="975873"/>
                </a:cubicBezTo>
                <a:cubicBezTo>
                  <a:pt x="3844254" y="956576"/>
                  <a:pt x="3913276" y="978929"/>
                  <a:pt x="3858005" y="960505"/>
                </a:cubicBezTo>
                <a:cubicBezTo>
                  <a:pt x="3845198" y="963066"/>
                  <a:pt x="3829618" y="959828"/>
                  <a:pt x="3819585" y="968189"/>
                </a:cubicBezTo>
                <a:cubicBezTo>
                  <a:pt x="3811472" y="974950"/>
                  <a:pt x="3813135" y="988437"/>
                  <a:pt x="3811901" y="998925"/>
                </a:cubicBezTo>
                <a:cubicBezTo>
                  <a:pt x="3794913" y="1143322"/>
                  <a:pt x="3815003" y="1055674"/>
                  <a:pt x="3796533" y="1129553"/>
                </a:cubicBezTo>
                <a:cubicBezTo>
                  <a:pt x="3793213" y="1176034"/>
                  <a:pt x="3773446" y="1232471"/>
                  <a:pt x="3804217" y="1275550"/>
                </a:cubicBezTo>
                <a:cubicBezTo>
                  <a:pt x="3809585" y="1283065"/>
                  <a:pt x="3819585" y="1285795"/>
                  <a:pt x="3827269" y="1290918"/>
                </a:cubicBezTo>
                <a:cubicBezTo>
                  <a:pt x="3832392" y="1298602"/>
                  <a:pt x="3836107" y="1307440"/>
                  <a:pt x="3842637" y="1313970"/>
                </a:cubicBezTo>
                <a:cubicBezTo>
                  <a:pt x="3849167" y="1320500"/>
                  <a:pt x="3863878" y="1320282"/>
                  <a:pt x="3865689" y="1329338"/>
                </a:cubicBezTo>
                <a:cubicBezTo>
                  <a:pt x="3870822" y="1355005"/>
                  <a:pt x="3829137" y="1357208"/>
                  <a:pt x="3819585" y="1360074"/>
                </a:cubicBezTo>
                <a:cubicBezTo>
                  <a:pt x="3804069" y="1364729"/>
                  <a:pt x="3788848" y="1370319"/>
                  <a:pt x="3773480" y="1375442"/>
                </a:cubicBezTo>
                <a:cubicBezTo>
                  <a:pt x="3765796" y="1378003"/>
                  <a:pt x="3757167" y="1378633"/>
                  <a:pt x="3750428" y="1383126"/>
                </a:cubicBezTo>
                <a:cubicBezTo>
                  <a:pt x="3725928" y="1399459"/>
                  <a:pt x="3715033" y="1409643"/>
                  <a:pt x="3681272" y="1413863"/>
                </a:cubicBezTo>
                <a:lnTo>
                  <a:pt x="3619800" y="1421547"/>
                </a:lnTo>
                <a:cubicBezTo>
                  <a:pt x="3614677" y="1429231"/>
                  <a:pt x="3612263" y="1439705"/>
                  <a:pt x="3604432" y="1444599"/>
                </a:cubicBezTo>
                <a:cubicBezTo>
                  <a:pt x="3590695" y="1453185"/>
                  <a:pt x="3558327" y="1459967"/>
                  <a:pt x="3558327" y="1459967"/>
                </a:cubicBezTo>
                <a:cubicBezTo>
                  <a:pt x="3555766" y="1470212"/>
                  <a:pt x="3552714" y="1480347"/>
                  <a:pt x="3550643" y="1490703"/>
                </a:cubicBezTo>
                <a:cubicBezTo>
                  <a:pt x="3547588" y="1505980"/>
                  <a:pt x="3548951" y="1522425"/>
                  <a:pt x="3542959" y="1536807"/>
                </a:cubicBezTo>
                <a:cubicBezTo>
                  <a:pt x="3535855" y="1553856"/>
                  <a:pt x="3522468" y="1567543"/>
                  <a:pt x="3512223" y="1582911"/>
                </a:cubicBezTo>
                <a:lnTo>
                  <a:pt x="3496855" y="1605963"/>
                </a:lnTo>
                <a:lnTo>
                  <a:pt x="3481487" y="1629015"/>
                </a:lnTo>
                <a:cubicBezTo>
                  <a:pt x="3476364" y="1644383"/>
                  <a:pt x="3479598" y="1666134"/>
                  <a:pt x="3466119" y="1675120"/>
                </a:cubicBezTo>
                <a:cubicBezTo>
                  <a:pt x="3424005" y="1703196"/>
                  <a:pt x="3451327" y="1686358"/>
                  <a:pt x="3381595" y="1721224"/>
                </a:cubicBezTo>
                <a:cubicBezTo>
                  <a:pt x="3371350" y="1726347"/>
                  <a:pt x="3361726" y="1732970"/>
                  <a:pt x="3350859" y="1736592"/>
                </a:cubicBezTo>
                <a:cubicBezTo>
                  <a:pt x="3245921" y="1771571"/>
                  <a:pt x="3353160" y="1733410"/>
                  <a:pt x="3274018" y="1767328"/>
                </a:cubicBezTo>
                <a:cubicBezTo>
                  <a:pt x="3266573" y="1770519"/>
                  <a:pt x="3258411" y="1771821"/>
                  <a:pt x="3250966" y="1775012"/>
                </a:cubicBezTo>
                <a:cubicBezTo>
                  <a:pt x="3240438" y="1779524"/>
                  <a:pt x="3230052" y="1784487"/>
                  <a:pt x="3220230" y="1790380"/>
                </a:cubicBezTo>
                <a:cubicBezTo>
                  <a:pt x="3204392" y="1799883"/>
                  <a:pt x="3191648" y="1815275"/>
                  <a:pt x="3174126" y="1821116"/>
                </a:cubicBezTo>
                <a:lnTo>
                  <a:pt x="3151074" y="1828800"/>
                </a:lnTo>
                <a:cubicBezTo>
                  <a:pt x="3125460" y="1826239"/>
                  <a:pt x="3099974" y="1821116"/>
                  <a:pt x="3074233" y="1821116"/>
                </a:cubicBezTo>
                <a:cubicBezTo>
                  <a:pt x="2974120" y="1821116"/>
                  <a:pt x="2982542" y="1820987"/>
                  <a:pt x="2920553" y="1836484"/>
                </a:cubicBezTo>
                <a:cubicBezTo>
                  <a:pt x="2854484" y="1880530"/>
                  <a:pt x="2938079" y="1827720"/>
                  <a:pt x="2874449" y="1859536"/>
                </a:cubicBezTo>
                <a:cubicBezTo>
                  <a:pt x="2855079" y="1869221"/>
                  <a:pt x="2851017" y="1880910"/>
                  <a:pt x="2828344" y="1882589"/>
                </a:cubicBezTo>
                <a:cubicBezTo>
                  <a:pt x="2766986" y="1887134"/>
                  <a:pt x="2705399" y="1887712"/>
                  <a:pt x="2643927" y="1890273"/>
                </a:cubicBezTo>
                <a:cubicBezTo>
                  <a:pt x="2571342" y="1908419"/>
                  <a:pt x="2601346" y="1896195"/>
                  <a:pt x="2551719" y="1921009"/>
                </a:cubicBezTo>
                <a:cubicBezTo>
                  <a:pt x="2508176" y="1918448"/>
                  <a:pt x="2458079" y="1936443"/>
                  <a:pt x="2421091" y="1913325"/>
                </a:cubicBezTo>
                <a:cubicBezTo>
                  <a:pt x="2405411" y="1903525"/>
                  <a:pt x="2439007" y="1813471"/>
                  <a:pt x="2444143" y="1798064"/>
                </a:cubicBezTo>
                <a:lnTo>
                  <a:pt x="2451827" y="1775012"/>
                </a:lnTo>
                <a:cubicBezTo>
                  <a:pt x="2448345" y="1761083"/>
                  <a:pt x="2435011" y="1704408"/>
                  <a:pt x="2428775" y="1698172"/>
                </a:cubicBezTo>
                <a:cubicBezTo>
                  <a:pt x="2389290" y="1658688"/>
                  <a:pt x="2395570" y="1668591"/>
                  <a:pt x="2367302" y="1629015"/>
                </a:cubicBezTo>
                <a:cubicBezTo>
                  <a:pt x="2361934" y="1621500"/>
                  <a:pt x="2356064" y="1614223"/>
                  <a:pt x="2351934" y="1605963"/>
                </a:cubicBezTo>
                <a:cubicBezTo>
                  <a:pt x="2348312" y="1598718"/>
                  <a:pt x="2346475" y="1590699"/>
                  <a:pt x="2344250" y="1582911"/>
                </a:cubicBezTo>
                <a:cubicBezTo>
                  <a:pt x="2338724" y="1563570"/>
                  <a:pt x="2332051" y="1532769"/>
                  <a:pt x="2328882" y="1513755"/>
                </a:cubicBezTo>
                <a:cubicBezTo>
                  <a:pt x="2325905" y="1495890"/>
                  <a:pt x="2326402" y="1477315"/>
                  <a:pt x="2321198" y="1459967"/>
                </a:cubicBezTo>
                <a:cubicBezTo>
                  <a:pt x="2318544" y="1451121"/>
                  <a:pt x="2310953" y="1444599"/>
                  <a:pt x="2305830" y="1436915"/>
                </a:cubicBezTo>
                <a:cubicBezTo>
                  <a:pt x="2293666" y="1388259"/>
                  <a:pt x="2304004" y="1414965"/>
                  <a:pt x="2267410" y="1360074"/>
                </a:cubicBezTo>
                <a:cubicBezTo>
                  <a:pt x="2255156" y="1341693"/>
                  <a:pt x="2247815" y="1327416"/>
                  <a:pt x="2228990" y="1313970"/>
                </a:cubicBezTo>
                <a:cubicBezTo>
                  <a:pt x="2209203" y="1299837"/>
                  <a:pt x="2173144" y="1290232"/>
                  <a:pt x="2152149" y="1283234"/>
                </a:cubicBezTo>
                <a:cubicBezTo>
                  <a:pt x="2096873" y="1264809"/>
                  <a:pt x="2165907" y="1287165"/>
                  <a:pt x="2098361" y="1267866"/>
                </a:cubicBezTo>
                <a:cubicBezTo>
                  <a:pt x="2090573" y="1265641"/>
                  <a:pt x="2083285" y="1261590"/>
                  <a:pt x="2075309" y="1260182"/>
                </a:cubicBezTo>
                <a:cubicBezTo>
                  <a:pt x="2039637" y="1253887"/>
                  <a:pt x="2003592" y="1249937"/>
                  <a:pt x="1967733" y="1244814"/>
                </a:cubicBezTo>
                <a:cubicBezTo>
                  <a:pt x="1918528" y="1254655"/>
                  <a:pt x="1905586" y="1261027"/>
                  <a:pt x="1844788" y="1244814"/>
                </a:cubicBezTo>
                <a:cubicBezTo>
                  <a:pt x="1826233" y="1239866"/>
                  <a:pt x="1785390" y="1189846"/>
                  <a:pt x="1775632" y="1183341"/>
                </a:cubicBezTo>
                <a:cubicBezTo>
                  <a:pt x="1760264" y="1173096"/>
                  <a:pt x="1742587" y="1165665"/>
                  <a:pt x="1729527" y="1152605"/>
                </a:cubicBezTo>
                <a:cubicBezTo>
                  <a:pt x="1711360" y="1134438"/>
                  <a:pt x="1698740" y="1119644"/>
                  <a:pt x="1675739" y="1106501"/>
                </a:cubicBezTo>
                <a:cubicBezTo>
                  <a:pt x="1668707" y="1102482"/>
                  <a:pt x="1660132" y="1102008"/>
                  <a:pt x="1652687" y="1098817"/>
                </a:cubicBezTo>
                <a:cubicBezTo>
                  <a:pt x="1642159" y="1094305"/>
                  <a:pt x="1632196" y="1088572"/>
                  <a:pt x="1621951" y="1083449"/>
                </a:cubicBezTo>
                <a:cubicBezTo>
                  <a:pt x="1421776" y="1099463"/>
                  <a:pt x="1490792" y="1078503"/>
                  <a:pt x="1406798" y="1106501"/>
                </a:cubicBezTo>
                <a:cubicBezTo>
                  <a:pt x="1399114" y="1114185"/>
                  <a:pt x="1393466" y="1124693"/>
                  <a:pt x="1383746" y="1129553"/>
                </a:cubicBezTo>
                <a:cubicBezTo>
                  <a:pt x="1358077" y="1142388"/>
                  <a:pt x="1319753" y="1145551"/>
                  <a:pt x="1291538" y="1152605"/>
                </a:cubicBezTo>
                <a:cubicBezTo>
                  <a:pt x="1283680" y="1154569"/>
                  <a:pt x="1276169" y="1157728"/>
                  <a:pt x="1268485" y="1160289"/>
                </a:cubicBezTo>
                <a:cubicBezTo>
                  <a:pt x="1211488" y="1198287"/>
                  <a:pt x="1273864" y="1154526"/>
                  <a:pt x="1230065" y="1191026"/>
                </a:cubicBezTo>
                <a:cubicBezTo>
                  <a:pt x="1220227" y="1199225"/>
                  <a:pt x="1209750" y="1206634"/>
                  <a:pt x="1199329" y="1214078"/>
                </a:cubicBezTo>
                <a:cubicBezTo>
                  <a:pt x="1191814" y="1219446"/>
                  <a:pt x="1183289" y="1223436"/>
                  <a:pt x="1176277" y="1229446"/>
                </a:cubicBezTo>
                <a:cubicBezTo>
                  <a:pt x="1165276" y="1238875"/>
                  <a:pt x="1154970" y="1249181"/>
                  <a:pt x="1145541" y="1260182"/>
                </a:cubicBezTo>
                <a:cubicBezTo>
                  <a:pt x="1124446" y="1284793"/>
                  <a:pt x="1134176" y="1279016"/>
                  <a:pt x="1122489" y="1306286"/>
                </a:cubicBezTo>
                <a:cubicBezTo>
                  <a:pt x="1117977" y="1316814"/>
                  <a:pt x="1111633" y="1326494"/>
                  <a:pt x="1107121" y="1337022"/>
                </a:cubicBezTo>
                <a:cubicBezTo>
                  <a:pt x="1103930" y="1344467"/>
                  <a:pt x="1102628" y="1352629"/>
                  <a:pt x="1099437" y="1360074"/>
                </a:cubicBezTo>
                <a:cubicBezTo>
                  <a:pt x="1086241" y="1390865"/>
                  <a:pt x="1083594" y="1385027"/>
                  <a:pt x="1076385" y="1413863"/>
                </a:cubicBezTo>
                <a:cubicBezTo>
                  <a:pt x="1067899" y="1447809"/>
                  <a:pt x="1063490" y="1487638"/>
                  <a:pt x="1061017" y="1521439"/>
                </a:cubicBezTo>
                <a:cubicBezTo>
                  <a:pt x="1055024" y="1603343"/>
                  <a:pt x="1071620" y="1689420"/>
                  <a:pt x="1045649" y="1767328"/>
                </a:cubicBezTo>
                <a:lnTo>
                  <a:pt x="1030280" y="1813432"/>
                </a:lnTo>
                <a:cubicBezTo>
                  <a:pt x="1027719" y="1821116"/>
                  <a:pt x="1028323" y="1830757"/>
                  <a:pt x="1022596" y="1836484"/>
                </a:cubicBezTo>
                <a:lnTo>
                  <a:pt x="999544" y="1859536"/>
                </a:lnTo>
                <a:cubicBezTo>
                  <a:pt x="991860" y="1854413"/>
                  <a:pt x="985253" y="1847088"/>
                  <a:pt x="976492" y="1844168"/>
                </a:cubicBezTo>
                <a:cubicBezTo>
                  <a:pt x="961712" y="1839241"/>
                  <a:pt x="945665" y="1839539"/>
                  <a:pt x="930388" y="1836484"/>
                </a:cubicBezTo>
                <a:cubicBezTo>
                  <a:pt x="920032" y="1834413"/>
                  <a:pt x="909897" y="1831361"/>
                  <a:pt x="899652" y="1828800"/>
                </a:cubicBezTo>
                <a:cubicBezTo>
                  <a:pt x="884284" y="1813432"/>
                  <a:pt x="871631" y="1794752"/>
                  <a:pt x="853548" y="1782696"/>
                </a:cubicBezTo>
                <a:cubicBezTo>
                  <a:pt x="823965" y="1762974"/>
                  <a:pt x="830317" y="1770903"/>
                  <a:pt x="807443" y="1736592"/>
                </a:cubicBezTo>
                <a:cubicBezTo>
                  <a:pt x="792736" y="1714532"/>
                  <a:pt x="760189" y="1656301"/>
                  <a:pt x="753655" y="1636699"/>
                </a:cubicBezTo>
                <a:cubicBezTo>
                  <a:pt x="751094" y="1629015"/>
                  <a:pt x="751156" y="1619869"/>
                  <a:pt x="745971" y="1613647"/>
                </a:cubicBezTo>
                <a:cubicBezTo>
                  <a:pt x="737772" y="1603809"/>
                  <a:pt x="725727" y="1597939"/>
                  <a:pt x="715235" y="1590595"/>
                </a:cubicBezTo>
                <a:cubicBezTo>
                  <a:pt x="667196" y="1556967"/>
                  <a:pt x="684547" y="1564998"/>
                  <a:pt x="646079" y="1552175"/>
                </a:cubicBezTo>
                <a:cubicBezTo>
                  <a:pt x="572101" y="1478197"/>
                  <a:pt x="650798" y="1552875"/>
                  <a:pt x="592291" y="1506071"/>
                </a:cubicBezTo>
                <a:cubicBezTo>
                  <a:pt x="586634" y="1501545"/>
                  <a:pt x="583981" y="1492332"/>
                  <a:pt x="576922" y="1490703"/>
                </a:cubicBezTo>
                <a:cubicBezTo>
                  <a:pt x="549356" y="1484342"/>
                  <a:pt x="520573" y="1485580"/>
                  <a:pt x="492398" y="1483019"/>
                </a:cubicBezTo>
                <a:cubicBezTo>
                  <a:pt x="436275" y="1464311"/>
                  <a:pt x="462010" y="1471580"/>
                  <a:pt x="415558" y="1459967"/>
                </a:cubicBezTo>
                <a:cubicBezTo>
                  <a:pt x="407874" y="1452283"/>
                  <a:pt x="401548" y="1442943"/>
                  <a:pt x="392506" y="1436915"/>
                </a:cubicBezTo>
                <a:cubicBezTo>
                  <a:pt x="385767" y="1432422"/>
                  <a:pt x="376045" y="1433939"/>
                  <a:pt x="369454" y="1429231"/>
                </a:cubicBezTo>
                <a:cubicBezTo>
                  <a:pt x="357663" y="1420809"/>
                  <a:pt x="348963" y="1408740"/>
                  <a:pt x="338717" y="1398494"/>
                </a:cubicBezTo>
                <a:cubicBezTo>
                  <a:pt x="328472" y="1388249"/>
                  <a:pt x="321727" y="1372340"/>
                  <a:pt x="307981" y="1367758"/>
                </a:cubicBezTo>
                <a:cubicBezTo>
                  <a:pt x="276168" y="1357154"/>
                  <a:pt x="291668" y="1364567"/>
                  <a:pt x="261877" y="1344706"/>
                </a:cubicBezTo>
                <a:cubicBezTo>
                  <a:pt x="209011" y="1362328"/>
                  <a:pt x="272928" y="1344706"/>
                  <a:pt x="177353" y="1344706"/>
                </a:cubicBezTo>
                <a:cubicBezTo>
                  <a:pt x="166792" y="1344706"/>
                  <a:pt x="156862" y="1349829"/>
                  <a:pt x="146617" y="1352390"/>
                </a:cubicBezTo>
                <a:cubicBezTo>
                  <a:pt x="151941" y="1442898"/>
                  <a:pt x="160873" y="1489692"/>
                  <a:pt x="146617" y="1575227"/>
                </a:cubicBezTo>
                <a:cubicBezTo>
                  <a:pt x="129198" y="1679743"/>
                  <a:pt x="135914" y="1561230"/>
                  <a:pt x="100512" y="1667436"/>
                </a:cubicBezTo>
                <a:cubicBezTo>
                  <a:pt x="82224" y="1722301"/>
                  <a:pt x="98623" y="1704554"/>
                  <a:pt x="62092" y="1728908"/>
                </a:cubicBezTo>
                <a:cubicBezTo>
                  <a:pt x="51847" y="1726347"/>
                  <a:pt x="40143" y="1727082"/>
                  <a:pt x="31356" y="1721224"/>
                </a:cubicBezTo>
                <a:cubicBezTo>
                  <a:pt x="7463" y="1705296"/>
                  <a:pt x="12146" y="1689207"/>
                  <a:pt x="8304" y="1682804"/>
                </a:cubicBezTo>
                <a:close/>
              </a:path>
            </a:pathLst>
          </a:custGeom>
          <a:solidFill>
            <a:srgbClr val="00B05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647824" y="2235735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FF00"/>
                </a:solidFill>
              </a:rPr>
              <a:t>Forêt et matorral de Hassi </a:t>
            </a:r>
            <a:r>
              <a:rPr lang="fr-FR" dirty="0" err="1" smtClean="0">
                <a:solidFill>
                  <a:srgbClr val="FFFF00"/>
                </a:solidFill>
              </a:rPr>
              <a:t>Bellal</a:t>
            </a:r>
            <a:r>
              <a:rPr lang="fr-FR" dirty="0" smtClean="0">
                <a:solidFill>
                  <a:srgbClr val="FFFF00"/>
                </a:solidFill>
              </a:rPr>
              <a:t> </a:t>
            </a:r>
            <a:endParaRPr lang="fr-F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09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632"/>
            <a:ext cx="8928992" cy="6408712"/>
          </a:xfrm>
          <a:solidFill>
            <a:schemeClr val="tx1">
              <a:alpha val="60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Ellipse 1"/>
          <p:cNvSpPr/>
          <p:nvPr/>
        </p:nvSpPr>
        <p:spPr>
          <a:xfrm>
            <a:off x="5724128" y="4221088"/>
            <a:ext cx="720080" cy="720080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7308304" y="5445224"/>
            <a:ext cx="288032" cy="288032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4211960" y="2132856"/>
            <a:ext cx="648072" cy="648072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orme libre 2"/>
          <p:cNvSpPr/>
          <p:nvPr/>
        </p:nvSpPr>
        <p:spPr>
          <a:xfrm>
            <a:off x="1794294" y="3071004"/>
            <a:ext cx="2234242" cy="3450566"/>
          </a:xfrm>
          <a:custGeom>
            <a:avLst/>
            <a:gdLst>
              <a:gd name="connsiteX0" fmla="*/ 1785668 w 2234242"/>
              <a:gd name="connsiteY0" fmla="*/ 94890 h 3450566"/>
              <a:gd name="connsiteX1" fmla="*/ 1880559 w 2234242"/>
              <a:gd name="connsiteY1" fmla="*/ 172528 h 3450566"/>
              <a:gd name="connsiteX2" fmla="*/ 1906438 w 2234242"/>
              <a:gd name="connsiteY2" fmla="*/ 189781 h 3450566"/>
              <a:gd name="connsiteX3" fmla="*/ 1984076 w 2234242"/>
              <a:gd name="connsiteY3" fmla="*/ 276045 h 3450566"/>
              <a:gd name="connsiteX4" fmla="*/ 2078966 w 2234242"/>
              <a:gd name="connsiteY4" fmla="*/ 345056 h 3450566"/>
              <a:gd name="connsiteX5" fmla="*/ 2130725 w 2234242"/>
              <a:gd name="connsiteY5" fmla="*/ 388188 h 3450566"/>
              <a:gd name="connsiteX6" fmla="*/ 2147978 w 2234242"/>
              <a:gd name="connsiteY6" fmla="*/ 439947 h 3450566"/>
              <a:gd name="connsiteX7" fmla="*/ 2156604 w 2234242"/>
              <a:gd name="connsiteY7" fmla="*/ 465826 h 3450566"/>
              <a:gd name="connsiteX8" fmla="*/ 2191110 w 2234242"/>
              <a:gd name="connsiteY8" fmla="*/ 517585 h 3450566"/>
              <a:gd name="connsiteX9" fmla="*/ 2208363 w 2234242"/>
              <a:gd name="connsiteY9" fmla="*/ 543464 h 3450566"/>
              <a:gd name="connsiteX10" fmla="*/ 2225615 w 2234242"/>
              <a:gd name="connsiteY10" fmla="*/ 595222 h 3450566"/>
              <a:gd name="connsiteX11" fmla="*/ 2234242 w 2234242"/>
              <a:gd name="connsiteY11" fmla="*/ 621102 h 3450566"/>
              <a:gd name="connsiteX12" fmla="*/ 2225615 w 2234242"/>
              <a:gd name="connsiteY12" fmla="*/ 707366 h 3450566"/>
              <a:gd name="connsiteX13" fmla="*/ 2139351 w 2234242"/>
              <a:gd name="connsiteY13" fmla="*/ 776377 h 3450566"/>
              <a:gd name="connsiteX14" fmla="*/ 2078966 w 2234242"/>
              <a:gd name="connsiteY14" fmla="*/ 802256 h 3450566"/>
              <a:gd name="connsiteX15" fmla="*/ 2018581 w 2234242"/>
              <a:gd name="connsiteY15" fmla="*/ 828136 h 3450566"/>
              <a:gd name="connsiteX16" fmla="*/ 1923691 w 2234242"/>
              <a:gd name="connsiteY16" fmla="*/ 897147 h 3450566"/>
              <a:gd name="connsiteX17" fmla="*/ 1880559 w 2234242"/>
              <a:gd name="connsiteY17" fmla="*/ 948905 h 3450566"/>
              <a:gd name="connsiteX18" fmla="*/ 1863306 w 2234242"/>
              <a:gd name="connsiteY18" fmla="*/ 1000664 h 3450566"/>
              <a:gd name="connsiteX19" fmla="*/ 1854680 w 2234242"/>
              <a:gd name="connsiteY19" fmla="*/ 1026543 h 3450566"/>
              <a:gd name="connsiteX20" fmla="*/ 1802921 w 2234242"/>
              <a:gd name="connsiteY20" fmla="*/ 1078302 h 3450566"/>
              <a:gd name="connsiteX21" fmla="*/ 1777042 w 2234242"/>
              <a:gd name="connsiteY21" fmla="*/ 1104181 h 3450566"/>
              <a:gd name="connsiteX22" fmla="*/ 1759789 w 2234242"/>
              <a:gd name="connsiteY22" fmla="*/ 1130060 h 3450566"/>
              <a:gd name="connsiteX23" fmla="*/ 1751163 w 2234242"/>
              <a:gd name="connsiteY23" fmla="*/ 1173192 h 3450566"/>
              <a:gd name="connsiteX24" fmla="*/ 1742536 w 2234242"/>
              <a:gd name="connsiteY24" fmla="*/ 1199071 h 3450566"/>
              <a:gd name="connsiteX25" fmla="*/ 1733910 w 2234242"/>
              <a:gd name="connsiteY25" fmla="*/ 1268083 h 3450566"/>
              <a:gd name="connsiteX26" fmla="*/ 1699404 w 2234242"/>
              <a:gd name="connsiteY26" fmla="*/ 1319841 h 3450566"/>
              <a:gd name="connsiteX27" fmla="*/ 1673525 w 2234242"/>
              <a:gd name="connsiteY27" fmla="*/ 1431985 h 3450566"/>
              <a:gd name="connsiteX28" fmla="*/ 1664898 w 2234242"/>
              <a:gd name="connsiteY28" fmla="*/ 1457864 h 3450566"/>
              <a:gd name="connsiteX29" fmla="*/ 1621766 w 2234242"/>
              <a:gd name="connsiteY29" fmla="*/ 1509622 h 3450566"/>
              <a:gd name="connsiteX30" fmla="*/ 1604514 w 2234242"/>
              <a:gd name="connsiteY30" fmla="*/ 1535502 h 3450566"/>
              <a:gd name="connsiteX31" fmla="*/ 1518249 w 2234242"/>
              <a:gd name="connsiteY31" fmla="*/ 1587260 h 3450566"/>
              <a:gd name="connsiteX32" fmla="*/ 1466491 w 2234242"/>
              <a:gd name="connsiteY32" fmla="*/ 1630392 h 3450566"/>
              <a:gd name="connsiteX33" fmla="*/ 1457864 w 2234242"/>
              <a:gd name="connsiteY33" fmla="*/ 1656271 h 3450566"/>
              <a:gd name="connsiteX34" fmla="*/ 1440612 w 2234242"/>
              <a:gd name="connsiteY34" fmla="*/ 1682151 h 3450566"/>
              <a:gd name="connsiteX35" fmla="*/ 1423359 w 2234242"/>
              <a:gd name="connsiteY35" fmla="*/ 1751162 h 3450566"/>
              <a:gd name="connsiteX36" fmla="*/ 1414732 w 2234242"/>
              <a:gd name="connsiteY36" fmla="*/ 1777041 h 3450566"/>
              <a:gd name="connsiteX37" fmla="*/ 1423359 w 2234242"/>
              <a:gd name="connsiteY37" fmla="*/ 1984075 h 3450566"/>
              <a:gd name="connsiteX38" fmla="*/ 1431985 w 2234242"/>
              <a:gd name="connsiteY38" fmla="*/ 2009954 h 3450566"/>
              <a:gd name="connsiteX39" fmla="*/ 1449238 w 2234242"/>
              <a:gd name="connsiteY39" fmla="*/ 2035834 h 3450566"/>
              <a:gd name="connsiteX40" fmla="*/ 1492370 w 2234242"/>
              <a:gd name="connsiteY40" fmla="*/ 2113471 h 3450566"/>
              <a:gd name="connsiteX41" fmla="*/ 1509623 w 2234242"/>
              <a:gd name="connsiteY41" fmla="*/ 2139351 h 3450566"/>
              <a:gd name="connsiteX42" fmla="*/ 1535502 w 2234242"/>
              <a:gd name="connsiteY42" fmla="*/ 2156604 h 3450566"/>
              <a:gd name="connsiteX43" fmla="*/ 1552755 w 2234242"/>
              <a:gd name="connsiteY43" fmla="*/ 2182483 h 3450566"/>
              <a:gd name="connsiteX44" fmla="*/ 1578634 w 2234242"/>
              <a:gd name="connsiteY44" fmla="*/ 2225615 h 3450566"/>
              <a:gd name="connsiteX45" fmla="*/ 1604514 w 2234242"/>
              <a:gd name="connsiteY45" fmla="*/ 2242868 h 3450566"/>
              <a:gd name="connsiteX46" fmla="*/ 1639019 w 2234242"/>
              <a:gd name="connsiteY46" fmla="*/ 2303253 h 3450566"/>
              <a:gd name="connsiteX47" fmla="*/ 1690778 w 2234242"/>
              <a:gd name="connsiteY47" fmla="*/ 2380890 h 3450566"/>
              <a:gd name="connsiteX48" fmla="*/ 1708031 w 2234242"/>
              <a:gd name="connsiteY48" fmla="*/ 2406770 h 3450566"/>
              <a:gd name="connsiteX49" fmla="*/ 1725283 w 2234242"/>
              <a:gd name="connsiteY49" fmla="*/ 2441275 h 3450566"/>
              <a:gd name="connsiteX50" fmla="*/ 1725283 w 2234242"/>
              <a:gd name="connsiteY50" fmla="*/ 2674188 h 3450566"/>
              <a:gd name="connsiteX51" fmla="*/ 1716657 w 2234242"/>
              <a:gd name="connsiteY51" fmla="*/ 2700068 h 3450566"/>
              <a:gd name="connsiteX52" fmla="*/ 1639019 w 2234242"/>
              <a:gd name="connsiteY52" fmla="*/ 2743200 h 3450566"/>
              <a:gd name="connsiteX53" fmla="*/ 1621766 w 2234242"/>
              <a:gd name="connsiteY53" fmla="*/ 2769079 h 3450566"/>
              <a:gd name="connsiteX54" fmla="*/ 1595887 w 2234242"/>
              <a:gd name="connsiteY54" fmla="*/ 2786332 h 3450566"/>
              <a:gd name="connsiteX55" fmla="*/ 1587261 w 2234242"/>
              <a:gd name="connsiteY55" fmla="*/ 2812211 h 3450566"/>
              <a:gd name="connsiteX56" fmla="*/ 1561381 w 2234242"/>
              <a:gd name="connsiteY56" fmla="*/ 2855343 h 3450566"/>
              <a:gd name="connsiteX57" fmla="*/ 1552755 w 2234242"/>
              <a:gd name="connsiteY57" fmla="*/ 2898475 h 3450566"/>
              <a:gd name="connsiteX58" fmla="*/ 1535502 w 2234242"/>
              <a:gd name="connsiteY58" fmla="*/ 2950234 h 3450566"/>
              <a:gd name="connsiteX59" fmla="*/ 1552755 w 2234242"/>
              <a:gd name="connsiteY59" fmla="*/ 3140015 h 3450566"/>
              <a:gd name="connsiteX60" fmla="*/ 1561381 w 2234242"/>
              <a:gd name="connsiteY60" fmla="*/ 3183147 h 3450566"/>
              <a:gd name="connsiteX61" fmla="*/ 1578634 w 2234242"/>
              <a:gd name="connsiteY61" fmla="*/ 3209026 h 3450566"/>
              <a:gd name="connsiteX62" fmla="*/ 1595887 w 2234242"/>
              <a:gd name="connsiteY62" fmla="*/ 3243532 h 3450566"/>
              <a:gd name="connsiteX63" fmla="*/ 1604514 w 2234242"/>
              <a:gd name="connsiteY63" fmla="*/ 3303917 h 3450566"/>
              <a:gd name="connsiteX64" fmla="*/ 1613140 w 2234242"/>
              <a:gd name="connsiteY64" fmla="*/ 3329796 h 3450566"/>
              <a:gd name="connsiteX65" fmla="*/ 1604514 w 2234242"/>
              <a:gd name="connsiteY65" fmla="*/ 3450566 h 3450566"/>
              <a:gd name="connsiteX66" fmla="*/ 1544129 w 2234242"/>
              <a:gd name="connsiteY66" fmla="*/ 3441939 h 3450566"/>
              <a:gd name="connsiteX67" fmla="*/ 1475117 w 2234242"/>
              <a:gd name="connsiteY67" fmla="*/ 3398807 h 3450566"/>
              <a:gd name="connsiteX68" fmla="*/ 1457864 w 2234242"/>
              <a:gd name="connsiteY68" fmla="*/ 3372928 h 3450566"/>
              <a:gd name="connsiteX69" fmla="*/ 1440612 w 2234242"/>
              <a:gd name="connsiteY69" fmla="*/ 3321170 h 3450566"/>
              <a:gd name="connsiteX70" fmla="*/ 1414732 w 2234242"/>
              <a:gd name="connsiteY70" fmla="*/ 3286664 h 3450566"/>
              <a:gd name="connsiteX71" fmla="*/ 1380227 w 2234242"/>
              <a:gd name="connsiteY71" fmla="*/ 3217653 h 3450566"/>
              <a:gd name="connsiteX72" fmla="*/ 1362974 w 2234242"/>
              <a:gd name="connsiteY72" fmla="*/ 3191773 h 3450566"/>
              <a:gd name="connsiteX73" fmla="*/ 1337095 w 2234242"/>
              <a:gd name="connsiteY73" fmla="*/ 3131388 h 3450566"/>
              <a:gd name="connsiteX74" fmla="*/ 1311215 w 2234242"/>
              <a:gd name="connsiteY74" fmla="*/ 3079630 h 3450566"/>
              <a:gd name="connsiteX75" fmla="*/ 1293963 w 2234242"/>
              <a:gd name="connsiteY75" fmla="*/ 3027871 h 3450566"/>
              <a:gd name="connsiteX76" fmla="*/ 1276710 w 2234242"/>
              <a:gd name="connsiteY76" fmla="*/ 2958860 h 3450566"/>
              <a:gd name="connsiteX77" fmla="*/ 1268083 w 2234242"/>
              <a:gd name="connsiteY77" fmla="*/ 2924354 h 3450566"/>
              <a:gd name="connsiteX78" fmla="*/ 1250831 w 2234242"/>
              <a:gd name="connsiteY78" fmla="*/ 2855343 h 3450566"/>
              <a:gd name="connsiteX79" fmla="*/ 1242204 w 2234242"/>
              <a:gd name="connsiteY79" fmla="*/ 2786332 h 3450566"/>
              <a:gd name="connsiteX80" fmla="*/ 1216325 w 2234242"/>
              <a:gd name="connsiteY80" fmla="*/ 2700068 h 3450566"/>
              <a:gd name="connsiteX81" fmla="*/ 1207698 w 2234242"/>
              <a:gd name="connsiteY81" fmla="*/ 2674188 h 3450566"/>
              <a:gd name="connsiteX82" fmla="*/ 1199072 w 2234242"/>
              <a:gd name="connsiteY82" fmla="*/ 2639683 h 3450566"/>
              <a:gd name="connsiteX83" fmla="*/ 1190446 w 2234242"/>
              <a:gd name="connsiteY83" fmla="*/ 2613804 h 3450566"/>
              <a:gd name="connsiteX84" fmla="*/ 1173193 w 2234242"/>
              <a:gd name="connsiteY84" fmla="*/ 2510287 h 3450566"/>
              <a:gd name="connsiteX85" fmla="*/ 1164566 w 2234242"/>
              <a:gd name="connsiteY85" fmla="*/ 2329132 h 3450566"/>
              <a:gd name="connsiteX86" fmla="*/ 1138687 w 2234242"/>
              <a:gd name="connsiteY86" fmla="*/ 2139351 h 3450566"/>
              <a:gd name="connsiteX87" fmla="*/ 1130061 w 2234242"/>
              <a:gd name="connsiteY87" fmla="*/ 2113471 h 3450566"/>
              <a:gd name="connsiteX88" fmla="*/ 1095555 w 2234242"/>
              <a:gd name="connsiteY88" fmla="*/ 2035834 h 3450566"/>
              <a:gd name="connsiteX89" fmla="*/ 1078302 w 2234242"/>
              <a:gd name="connsiteY89" fmla="*/ 2009954 h 3450566"/>
              <a:gd name="connsiteX90" fmla="*/ 1069676 w 2234242"/>
              <a:gd name="connsiteY90" fmla="*/ 1949570 h 3450566"/>
              <a:gd name="connsiteX91" fmla="*/ 1052423 w 2234242"/>
              <a:gd name="connsiteY91" fmla="*/ 1889185 h 3450566"/>
              <a:gd name="connsiteX92" fmla="*/ 1043797 w 2234242"/>
              <a:gd name="connsiteY92" fmla="*/ 1828800 h 3450566"/>
              <a:gd name="connsiteX93" fmla="*/ 1026544 w 2234242"/>
              <a:gd name="connsiteY93" fmla="*/ 1733909 h 3450566"/>
              <a:gd name="connsiteX94" fmla="*/ 1009291 w 2234242"/>
              <a:gd name="connsiteY94" fmla="*/ 1621766 h 3450566"/>
              <a:gd name="connsiteX95" fmla="*/ 974785 w 2234242"/>
              <a:gd name="connsiteY95" fmla="*/ 1500996 h 3450566"/>
              <a:gd name="connsiteX96" fmla="*/ 957532 w 2234242"/>
              <a:gd name="connsiteY96" fmla="*/ 1449238 h 3450566"/>
              <a:gd name="connsiteX97" fmla="*/ 931653 w 2234242"/>
              <a:gd name="connsiteY97" fmla="*/ 1423358 h 3450566"/>
              <a:gd name="connsiteX98" fmla="*/ 897148 w 2234242"/>
              <a:gd name="connsiteY98" fmla="*/ 1380226 h 3450566"/>
              <a:gd name="connsiteX99" fmla="*/ 862642 w 2234242"/>
              <a:gd name="connsiteY99" fmla="*/ 1345721 h 3450566"/>
              <a:gd name="connsiteX100" fmla="*/ 836763 w 2234242"/>
              <a:gd name="connsiteY100" fmla="*/ 1337094 h 3450566"/>
              <a:gd name="connsiteX101" fmla="*/ 793631 w 2234242"/>
              <a:gd name="connsiteY101" fmla="*/ 1311215 h 3450566"/>
              <a:gd name="connsiteX102" fmla="*/ 672861 w 2234242"/>
              <a:gd name="connsiteY102" fmla="*/ 1259456 h 3450566"/>
              <a:gd name="connsiteX103" fmla="*/ 655608 w 2234242"/>
              <a:gd name="connsiteY103" fmla="*/ 1233577 h 3450566"/>
              <a:gd name="connsiteX104" fmla="*/ 603849 w 2234242"/>
              <a:gd name="connsiteY104" fmla="*/ 1181819 h 3450566"/>
              <a:gd name="connsiteX105" fmla="*/ 586597 w 2234242"/>
              <a:gd name="connsiteY105" fmla="*/ 1147313 h 3450566"/>
              <a:gd name="connsiteX106" fmla="*/ 569344 w 2234242"/>
              <a:gd name="connsiteY106" fmla="*/ 1121434 h 3450566"/>
              <a:gd name="connsiteX107" fmla="*/ 534838 w 2234242"/>
              <a:gd name="connsiteY107" fmla="*/ 1043796 h 3450566"/>
              <a:gd name="connsiteX108" fmla="*/ 483080 w 2234242"/>
              <a:gd name="connsiteY108" fmla="*/ 992038 h 3450566"/>
              <a:gd name="connsiteX109" fmla="*/ 457200 w 2234242"/>
              <a:gd name="connsiteY109" fmla="*/ 957532 h 3450566"/>
              <a:gd name="connsiteX110" fmla="*/ 431321 w 2234242"/>
              <a:gd name="connsiteY110" fmla="*/ 931653 h 3450566"/>
              <a:gd name="connsiteX111" fmla="*/ 414068 w 2234242"/>
              <a:gd name="connsiteY111" fmla="*/ 905773 h 3450566"/>
              <a:gd name="connsiteX112" fmla="*/ 388189 w 2234242"/>
              <a:gd name="connsiteY112" fmla="*/ 897147 h 3450566"/>
              <a:gd name="connsiteX113" fmla="*/ 336431 w 2234242"/>
              <a:gd name="connsiteY113" fmla="*/ 854015 h 3450566"/>
              <a:gd name="connsiteX114" fmla="*/ 310551 w 2234242"/>
              <a:gd name="connsiteY114" fmla="*/ 828136 h 3450566"/>
              <a:gd name="connsiteX115" fmla="*/ 284672 w 2234242"/>
              <a:gd name="connsiteY115" fmla="*/ 810883 h 3450566"/>
              <a:gd name="connsiteX116" fmla="*/ 258793 w 2234242"/>
              <a:gd name="connsiteY116" fmla="*/ 785004 h 3450566"/>
              <a:gd name="connsiteX117" fmla="*/ 224287 w 2234242"/>
              <a:gd name="connsiteY117" fmla="*/ 759124 h 3450566"/>
              <a:gd name="connsiteX118" fmla="*/ 189781 w 2234242"/>
              <a:gd name="connsiteY118" fmla="*/ 707366 h 3450566"/>
              <a:gd name="connsiteX119" fmla="*/ 155276 w 2234242"/>
              <a:gd name="connsiteY119" fmla="*/ 621102 h 3450566"/>
              <a:gd name="connsiteX120" fmla="*/ 129397 w 2234242"/>
              <a:gd name="connsiteY120" fmla="*/ 612475 h 3450566"/>
              <a:gd name="connsiteX121" fmla="*/ 103517 w 2234242"/>
              <a:gd name="connsiteY121" fmla="*/ 595222 h 3450566"/>
              <a:gd name="connsiteX122" fmla="*/ 0 w 2234242"/>
              <a:gd name="connsiteY122" fmla="*/ 577970 h 3450566"/>
              <a:gd name="connsiteX123" fmla="*/ 60385 w 2234242"/>
              <a:gd name="connsiteY123" fmla="*/ 526211 h 3450566"/>
              <a:gd name="connsiteX124" fmla="*/ 103517 w 2234242"/>
              <a:gd name="connsiteY124" fmla="*/ 517585 h 3450566"/>
              <a:gd name="connsiteX125" fmla="*/ 146649 w 2234242"/>
              <a:gd name="connsiteY125" fmla="*/ 500332 h 3450566"/>
              <a:gd name="connsiteX126" fmla="*/ 345057 w 2234242"/>
              <a:gd name="connsiteY126" fmla="*/ 483079 h 3450566"/>
              <a:gd name="connsiteX127" fmla="*/ 448574 w 2234242"/>
              <a:gd name="connsiteY127" fmla="*/ 465826 h 3450566"/>
              <a:gd name="connsiteX128" fmla="*/ 500332 w 2234242"/>
              <a:gd name="connsiteY128" fmla="*/ 457200 h 3450566"/>
              <a:gd name="connsiteX129" fmla="*/ 560717 w 2234242"/>
              <a:gd name="connsiteY129" fmla="*/ 439947 h 3450566"/>
              <a:gd name="connsiteX130" fmla="*/ 586597 w 2234242"/>
              <a:gd name="connsiteY130" fmla="*/ 431321 h 3450566"/>
              <a:gd name="connsiteX131" fmla="*/ 638355 w 2234242"/>
              <a:gd name="connsiteY131" fmla="*/ 422694 h 3450566"/>
              <a:gd name="connsiteX132" fmla="*/ 776378 w 2234242"/>
              <a:gd name="connsiteY132" fmla="*/ 405441 h 3450566"/>
              <a:gd name="connsiteX133" fmla="*/ 810883 w 2234242"/>
              <a:gd name="connsiteY133" fmla="*/ 396815 h 3450566"/>
              <a:gd name="connsiteX134" fmla="*/ 862642 w 2234242"/>
              <a:gd name="connsiteY134" fmla="*/ 388188 h 3450566"/>
              <a:gd name="connsiteX135" fmla="*/ 888521 w 2234242"/>
              <a:gd name="connsiteY135" fmla="*/ 379562 h 3450566"/>
              <a:gd name="connsiteX136" fmla="*/ 923027 w 2234242"/>
              <a:gd name="connsiteY136" fmla="*/ 370936 h 3450566"/>
              <a:gd name="connsiteX137" fmla="*/ 948906 w 2234242"/>
              <a:gd name="connsiteY137" fmla="*/ 353683 h 3450566"/>
              <a:gd name="connsiteX138" fmla="*/ 1061049 w 2234242"/>
              <a:gd name="connsiteY138" fmla="*/ 327804 h 3450566"/>
              <a:gd name="connsiteX139" fmla="*/ 1130061 w 2234242"/>
              <a:gd name="connsiteY139" fmla="*/ 310551 h 3450566"/>
              <a:gd name="connsiteX140" fmla="*/ 1164566 w 2234242"/>
              <a:gd name="connsiteY140" fmla="*/ 301924 h 3450566"/>
              <a:gd name="connsiteX141" fmla="*/ 1224951 w 2234242"/>
              <a:gd name="connsiteY141" fmla="*/ 293298 h 3450566"/>
              <a:gd name="connsiteX142" fmla="*/ 1285336 w 2234242"/>
              <a:gd name="connsiteY142" fmla="*/ 276045 h 3450566"/>
              <a:gd name="connsiteX143" fmla="*/ 1337095 w 2234242"/>
              <a:gd name="connsiteY143" fmla="*/ 258792 h 3450566"/>
              <a:gd name="connsiteX144" fmla="*/ 1388853 w 2234242"/>
              <a:gd name="connsiteY144" fmla="*/ 224287 h 3450566"/>
              <a:gd name="connsiteX145" fmla="*/ 1414732 w 2234242"/>
              <a:gd name="connsiteY145" fmla="*/ 215660 h 3450566"/>
              <a:gd name="connsiteX146" fmla="*/ 1466491 w 2234242"/>
              <a:gd name="connsiteY146" fmla="*/ 172528 h 3450566"/>
              <a:gd name="connsiteX147" fmla="*/ 1492370 w 2234242"/>
              <a:gd name="connsiteY147" fmla="*/ 163902 h 3450566"/>
              <a:gd name="connsiteX148" fmla="*/ 1518249 w 2234242"/>
              <a:gd name="connsiteY148" fmla="*/ 138022 h 3450566"/>
              <a:gd name="connsiteX149" fmla="*/ 1578634 w 2234242"/>
              <a:gd name="connsiteY149" fmla="*/ 112143 h 3450566"/>
              <a:gd name="connsiteX150" fmla="*/ 1639019 w 2234242"/>
              <a:gd name="connsiteY150" fmla="*/ 60385 h 3450566"/>
              <a:gd name="connsiteX151" fmla="*/ 1647646 w 2234242"/>
              <a:gd name="connsiteY151" fmla="*/ 34505 h 3450566"/>
              <a:gd name="connsiteX152" fmla="*/ 1673525 w 2234242"/>
              <a:gd name="connsiteY152" fmla="*/ 0 h 3450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2234242" h="3450566">
                <a:moveTo>
                  <a:pt x="1785668" y="94890"/>
                </a:moveTo>
                <a:cubicBezTo>
                  <a:pt x="1889706" y="164249"/>
                  <a:pt x="1788091" y="91618"/>
                  <a:pt x="1880559" y="172528"/>
                </a:cubicBezTo>
                <a:cubicBezTo>
                  <a:pt x="1888361" y="179355"/>
                  <a:pt x="1899107" y="182450"/>
                  <a:pt x="1906438" y="189781"/>
                </a:cubicBezTo>
                <a:cubicBezTo>
                  <a:pt x="1950989" y="234333"/>
                  <a:pt x="1915307" y="230198"/>
                  <a:pt x="1984076" y="276045"/>
                </a:cubicBezTo>
                <a:cubicBezTo>
                  <a:pt x="2091253" y="347498"/>
                  <a:pt x="1984036" y="273860"/>
                  <a:pt x="2078966" y="345056"/>
                </a:cubicBezTo>
                <a:cubicBezTo>
                  <a:pt x="2127006" y="381085"/>
                  <a:pt x="2083384" y="340847"/>
                  <a:pt x="2130725" y="388188"/>
                </a:cubicBezTo>
                <a:lnTo>
                  <a:pt x="2147978" y="439947"/>
                </a:lnTo>
                <a:cubicBezTo>
                  <a:pt x="2150853" y="448573"/>
                  <a:pt x="2151560" y="458260"/>
                  <a:pt x="2156604" y="465826"/>
                </a:cubicBezTo>
                <a:lnTo>
                  <a:pt x="2191110" y="517585"/>
                </a:lnTo>
                <a:lnTo>
                  <a:pt x="2208363" y="543464"/>
                </a:lnTo>
                <a:lnTo>
                  <a:pt x="2225615" y="595222"/>
                </a:lnTo>
                <a:lnTo>
                  <a:pt x="2234242" y="621102"/>
                </a:lnTo>
                <a:cubicBezTo>
                  <a:pt x="2231366" y="649857"/>
                  <a:pt x="2237920" y="681218"/>
                  <a:pt x="2225615" y="707366"/>
                </a:cubicBezTo>
                <a:cubicBezTo>
                  <a:pt x="2200753" y="760198"/>
                  <a:pt x="2178835" y="763217"/>
                  <a:pt x="2139351" y="776377"/>
                </a:cubicBezTo>
                <a:cubicBezTo>
                  <a:pt x="2074381" y="819691"/>
                  <a:pt x="2156953" y="768834"/>
                  <a:pt x="2078966" y="802256"/>
                </a:cubicBezTo>
                <a:cubicBezTo>
                  <a:pt x="1995555" y="838003"/>
                  <a:pt x="2117655" y="803366"/>
                  <a:pt x="2018581" y="828136"/>
                </a:cubicBezTo>
                <a:cubicBezTo>
                  <a:pt x="1989678" y="847404"/>
                  <a:pt x="1943024" y="877814"/>
                  <a:pt x="1923691" y="897147"/>
                </a:cubicBezTo>
                <a:cubicBezTo>
                  <a:pt x="1907440" y="913398"/>
                  <a:pt x="1890167" y="927288"/>
                  <a:pt x="1880559" y="948905"/>
                </a:cubicBezTo>
                <a:cubicBezTo>
                  <a:pt x="1873173" y="965524"/>
                  <a:pt x="1869057" y="983411"/>
                  <a:pt x="1863306" y="1000664"/>
                </a:cubicBezTo>
                <a:cubicBezTo>
                  <a:pt x="1860431" y="1009290"/>
                  <a:pt x="1861110" y="1020113"/>
                  <a:pt x="1854680" y="1026543"/>
                </a:cubicBezTo>
                <a:lnTo>
                  <a:pt x="1802921" y="1078302"/>
                </a:lnTo>
                <a:cubicBezTo>
                  <a:pt x="1794295" y="1086928"/>
                  <a:pt x="1783809" y="1094030"/>
                  <a:pt x="1777042" y="1104181"/>
                </a:cubicBezTo>
                <a:lnTo>
                  <a:pt x="1759789" y="1130060"/>
                </a:lnTo>
                <a:cubicBezTo>
                  <a:pt x="1756914" y="1144437"/>
                  <a:pt x="1754719" y="1158968"/>
                  <a:pt x="1751163" y="1173192"/>
                </a:cubicBezTo>
                <a:cubicBezTo>
                  <a:pt x="1748958" y="1182014"/>
                  <a:pt x="1744163" y="1190125"/>
                  <a:pt x="1742536" y="1199071"/>
                </a:cubicBezTo>
                <a:cubicBezTo>
                  <a:pt x="1738389" y="1221880"/>
                  <a:pt x="1741707" y="1246251"/>
                  <a:pt x="1733910" y="1268083"/>
                </a:cubicBezTo>
                <a:cubicBezTo>
                  <a:pt x="1726936" y="1287610"/>
                  <a:pt x="1699404" y="1319841"/>
                  <a:pt x="1699404" y="1319841"/>
                </a:cubicBezTo>
                <a:cubicBezTo>
                  <a:pt x="1688207" y="1398226"/>
                  <a:pt x="1697207" y="1360940"/>
                  <a:pt x="1673525" y="1431985"/>
                </a:cubicBezTo>
                <a:cubicBezTo>
                  <a:pt x="1670649" y="1440611"/>
                  <a:pt x="1669942" y="1450298"/>
                  <a:pt x="1664898" y="1457864"/>
                </a:cubicBezTo>
                <a:cubicBezTo>
                  <a:pt x="1622061" y="1522121"/>
                  <a:pt x="1677120" y="1443196"/>
                  <a:pt x="1621766" y="1509622"/>
                </a:cubicBezTo>
                <a:cubicBezTo>
                  <a:pt x="1615129" y="1517587"/>
                  <a:pt x="1612316" y="1528675"/>
                  <a:pt x="1604514" y="1535502"/>
                </a:cubicBezTo>
                <a:cubicBezTo>
                  <a:pt x="1564795" y="1570256"/>
                  <a:pt x="1557198" y="1565003"/>
                  <a:pt x="1518249" y="1587260"/>
                </a:cubicBezTo>
                <a:cubicBezTo>
                  <a:pt x="1490227" y="1603273"/>
                  <a:pt x="1490279" y="1606604"/>
                  <a:pt x="1466491" y="1630392"/>
                </a:cubicBezTo>
                <a:cubicBezTo>
                  <a:pt x="1463615" y="1639018"/>
                  <a:pt x="1461930" y="1648138"/>
                  <a:pt x="1457864" y="1656271"/>
                </a:cubicBezTo>
                <a:cubicBezTo>
                  <a:pt x="1453227" y="1665544"/>
                  <a:pt x="1444155" y="1672407"/>
                  <a:pt x="1440612" y="1682151"/>
                </a:cubicBezTo>
                <a:cubicBezTo>
                  <a:pt x="1432509" y="1704435"/>
                  <a:pt x="1430858" y="1728667"/>
                  <a:pt x="1423359" y="1751162"/>
                </a:cubicBezTo>
                <a:lnTo>
                  <a:pt x="1414732" y="1777041"/>
                </a:lnTo>
                <a:cubicBezTo>
                  <a:pt x="1417608" y="1846052"/>
                  <a:pt x="1418257" y="1915193"/>
                  <a:pt x="1423359" y="1984075"/>
                </a:cubicBezTo>
                <a:cubicBezTo>
                  <a:pt x="1424031" y="1993143"/>
                  <a:pt x="1427919" y="2001821"/>
                  <a:pt x="1431985" y="2009954"/>
                </a:cubicBezTo>
                <a:cubicBezTo>
                  <a:pt x="1436622" y="2019227"/>
                  <a:pt x="1443487" y="2027207"/>
                  <a:pt x="1449238" y="2035834"/>
                </a:cubicBezTo>
                <a:cubicBezTo>
                  <a:pt x="1464421" y="2081385"/>
                  <a:pt x="1452820" y="2054146"/>
                  <a:pt x="1492370" y="2113471"/>
                </a:cubicBezTo>
                <a:cubicBezTo>
                  <a:pt x="1498121" y="2122098"/>
                  <a:pt x="1500996" y="2133600"/>
                  <a:pt x="1509623" y="2139351"/>
                </a:cubicBezTo>
                <a:lnTo>
                  <a:pt x="1535502" y="2156604"/>
                </a:lnTo>
                <a:cubicBezTo>
                  <a:pt x="1541253" y="2165230"/>
                  <a:pt x="1547260" y="2173691"/>
                  <a:pt x="1552755" y="2182483"/>
                </a:cubicBezTo>
                <a:cubicBezTo>
                  <a:pt x="1561641" y="2196701"/>
                  <a:pt x="1567722" y="2212885"/>
                  <a:pt x="1578634" y="2225615"/>
                </a:cubicBezTo>
                <a:cubicBezTo>
                  <a:pt x="1585381" y="2233487"/>
                  <a:pt x="1595887" y="2237117"/>
                  <a:pt x="1604514" y="2242868"/>
                </a:cubicBezTo>
                <a:cubicBezTo>
                  <a:pt x="1618887" y="2285989"/>
                  <a:pt x="1605786" y="2255777"/>
                  <a:pt x="1639019" y="2303253"/>
                </a:cubicBezTo>
                <a:cubicBezTo>
                  <a:pt x="1656855" y="2328733"/>
                  <a:pt x="1673525" y="2355011"/>
                  <a:pt x="1690778" y="2380890"/>
                </a:cubicBezTo>
                <a:cubicBezTo>
                  <a:pt x="1696529" y="2389517"/>
                  <a:pt x="1703394" y="2397497"/>
                  <a:pt x="1708031" y="2406770"/>
                </a:cubicBezTo>
                <a:lnTo>
                  <a:pt x="1725283" y="2441275"/>
                </a:lnTo>
                <a:cubicBezTo>
                  <a:pt x="1745162" y="2540664"/>
                  <a:pt x="1739620" y="2494978"/>
                  <a:pt x="1725283" y="2674188"/>
                </a:cubicBezTo>
                <a:cubicBezTo>
                  <a:pt x="1724558" y="2683252"/>
                  <a:pt x="1723087" y="2693638"/>
                  <a:pt x="1716657" y="2700068"/>
                </a:cubicBezTo>
                <a:cubicBezTo>
                  <a:pt x="1686997" y="2729728"/>
                  <a:pt x="1671560" y="2732352"/>
                  <a:pt x="1639019" y="2743200"/>
                </a:cubicBezTo>
                <a:cubicBezTo>
                  <a:pt x="1633268" y="2751826"/>
                  <a:pt x="1629097" y="2761748"/>
                  <a:pt x="1621766" y="2769079"/>
                </a:cubicBezTo>
                <a:cubicBezTo>
                  <a:pt x="1614435" y="2776410"/>
                  <a:pt x="1602364" y="2778236"/>
                  <a:pt x="1595887" y="2786332"/>
                </a:cubicBezTo>
                <a:cubicBezTo>
                  <a:pt x="1590207" y="2793432"/>
                  <a:pt x="1591328" y="2804078"/>
                  <a:pt x="1587261" y="2812211"/>
                </a:cubicBezTo>
                <a:cubicBezTo>
                  <a:pt x="1579763" y="2827208"/>
                  <a:pt x="1570008" y="2840966"/>
                  <a:pt x="1561381" y="2855343"/>
                </a:cubicBezTo>
                <a:cubicBezTo>
                  <a:pt x="1558506" y="2869720"/>
                  <a:pt x="1556613" y="2884330"/>
                  <a:pt x="1552755" y="2898475"/>
                </a:cubicBezTo>
                <a:cubicBezTo>
                  <a:pt x="1547970" y="2916020"/>
                  <a:pt x="1535502" y="2950234"/>
                  <a:pt x="1535502" y="2950234"/>
                </a:cubicBezTo>
                <a:cubicBezTo>
                  <a:pt x="1541033" y="3027670"/>
                  <a:pt x="1541850" y="3069130"/>
                  <a:pt x="1552755" y="3140015"/>
                </a:cubicBezTo>
                <a:cubicBezTo>
                  <a:pt x="1554984" y="3154507"/>
                  <a:pt x="1556233" y="3169419"/>
                  <a:pt x="1561381" y="3183147"/>
                </a:cubicBezTo>
                <a:cubicBezTo>
                  <a:pt x="1565021" y="3192855"/>
                  <a:pt x="1573490" y="3200024"/>
                  <a:pt x="1578634" y="3209026"/>
                </a:cubicBezTo>
                <a:cubicBezTo>
                  <a:pt x="1585014" y="3220191"/>
                  <a:pt x="1590136" y="3232030"/>
                  <a:pt x="1595887" y="3243532"/>
                </a:cubicBezTo>
                <a:cubicBezTo>
                  <a:pt x="1598763" y="3263660"/>
                  <a:pt x="1600526" y="3283979"/>
                  <a:pt x="1604514" y="3303917"/>
                </a:cubicBezTo>
                <a:cubicBezTo>
                  <a:pt x="1606297" y="3312833"/>
                  <a:pt x="1613140" y="3320703"/>
                  <a:pt x="1613140" y="3329796"/>
                </a:cubicBezTo>
                <a:cubicBezTo>
                  <a:pt x="1613140" y="3370155"/>
                  <a:pt x="1607389" y="3410309"/>
                  <a:pt x="1604514" y="3450566"/>
                </a:cubicBezTo>
                <a:cubicBezTo>
                  <a:pt x="1584386" y="3447690"/>
                  <a:pt x="1563418" y="3448369"/>
                  <a:pt x="1544129" y="3441939"/>
                </a:cubicBezTo>
                <a:cubicBezTo>
                  <a:pt x="1533725" y="3438471"/>
                  <a:pt x="1489212" y="3408204"/>
                  <a:pt x="1475117" y="3398807"/>
                </a:cubicBezTo>
                <a:cubicBezTo>
                  <a:pt x="1469366" y="3390181"/>
                  <a:pt x="1462075" y="3382402"/>
                  <a:pt x="1457864" y="3372928"/>
                </a:cubicBezTo>
                <a:cubicBezTo>
                  <a:pt x="1450478" y="3356310"/>
                  <a:pt x="1451524" y="3335719"/>
                  <a:pt x="1440612" y="3321170"/>
                </a:cubicBezTo>
                <a:cubicBezTo>
                  <a:pt x="1431985" y="3309668"/>
                  <a:pt x="1421976" y="3299083"/>
                  <a:pt x="1414732" y="3286664"/>
                </a:cubicBezTo>
                <a:cubicBezTo>
                  <a:pt x="1401773" y="3264449"/>
                  <a:pt x="1394493" y="3239052"/>
                  <a:pt x="1380227" y="3217653"/>
                </a:cubicBezTo>
                <a:lnTo>
                  <a:pt x="1362974" y="3191773"/>
                </a:lnTo>
                <a:cubicBezTo>
                  <a:pt x="1345023" y="3119966"/>
                  <a:pt x="1366880" y="3190957"/>
                  <a:pt x="1337095" y="3131388"/>
                </a:cubicBezTo>
                <a:cubicBezTo>
                  <a:pt x="1301382" y="3059963"/>
                  <a:pt x="1360657" y="3153791"/>
                  <a:pt x="1311215" y="3079630"/>
                </a:cubicBezTo>
                <a:cubicBezTo>
                  <a:pt x="1305464" y="3062377"/>
                  <a:pt x="1298374" y="3045514"/>
                  <a:pt x="1293963" y="3027871"/>
                </a:cubicBezTo>
                <a:lnTo>
                  <a:pt x="1276710" y="2958860"/>
                </a:lnTo>
                <a:cubicBezTo>
                  <a:pt x="1273834" y="2947358"/>
                  <a:pt x="1271832" y="2935602"/>
                  <a:pt x="1268083" y="2924354"/>
                </a:cubicBezTo>
                <a:cubicBezTo>
                  <a:pt x="1257587" y="2892864"/>
                  <a:pt x="1256780" y="2894010"/>
                  <a:pt x="1250831" y="2855343"/>
                </a:cubicBezTo>
                <a:cubicBezTo>
                  <a:pt x="1247306" y="2832430"/>
                  <a:pt x="1246015" y="2809199"/>
                  <a:pt x="1242204" y="2786332"/>
                </a:cubicBezTo>
                <a:cubicBezTo>
                  <a:pt x="1237857" y="2760252"/>
                  <a:pt x="1223998" y="2723086"/>
                  <a:pt x="1216325" y="2700068"/>
                </a:cubicBezTo>
                <a:cubicBezTo>
                  <a:pt x="1213449" y="2691441"/>
                  <a:pt x="1209903" y="2683010"/>
                  <a:pt x="1207698" y="2674188"/>
                </a:cubicBezTo>
                <a:cubicBezTo>
                  <a:pt x="1204823" y="2662686"/>
                  <a:pt x="1202329" y="2651082"/>
                  <a:pt x="1199072" y="2639683"/>
                </a:cubicBezTo>
                <a:cubicBezTo>
                  <a:pt x="1196574" y="2630940"/>
                  <a:pt x="1192651" y="2622625"/>
                  <a:pt x="1190446" y="2613804"/>
                </a:cubicBezTo>
                <a:cubicBezTo>
                  <a:pt x="1182035" y="2580160"/>
                  <a:pt x="1178063" y="2544381"/>
                  <a:pt x="1173193" y="2510287"/>
                </a:cubicBezTo>
                <a:cubicBezTo>
                  <a:pt x="1170317" y="2449902"/>
                  <a:pt x="1169324" y="2389398"/>
                  <a:pt x="1164566" y="2329132"/>
                </a:cubicBezTo>
                <a:cubicBezTo>
                  <a:pt x="1161796" y="2294048"/>
                  <a:pt x="1152143" y="2193175"/>
                  <a:pt x="1138687" y="2139351"/>
                </a:cubicBezTo>
                <a:cubicBezTo>
                  <a:pt x="1136482" y="2130529"/>
                  <a:pt x="1133254" y="2121985"/>
                  <a:pt x="1130061" y="2113471"/>
                </a:cubicBezTo>
                <a:cubicBezTo>
                  <a:pt x="1119977" y="2086581"/>
                  <a:pt x="1109813" y="2060786"/>
                  <a:pt x="1095555" y="2035834"/>
                </a:cubicBezTo>
                <a:cubicBezTo>
                  <a:pt x="1090411" y="2026832"/>
                  <a:pt x="1084053" y="2018581"/>
                  <a:pt x="1078302" y="2009954"/>
                </a:cubicBezTo>
                <a:cubicBezTo>
                  <a:pt x="1075427" y="1989826"/>
                  <a:pt x="1073313" y="1969574"/>
                  <a:pt x="1069676" y="1949570"/>
                </a:cubicBezTo>
                <a:cubicBezTo>
                  <a:pt x="1065344" y="1925745"/>
                  <a:pt x="1059812" y="1911354"/>
                  <a:pt x="1052423" y="1889185"/>
                </a:cubicBezTo>
                <a:cubicBezTo>
                  <a:pt x="1049548" y="1869057"/>
                  <a:pt x="1047140" y="1848856"/>
                  <a:pt x="1043797" y="1828800"/>
                </a:cubicBezTo>
                <a:cubicBezTo>
                  <a:pt x="1038512" y="1797089"/>
                  <a:pt x="1031313" y="1765702"/>
                  <a:pt x="1026544" y="1733909"/>
                </a:cubicBezTo>
                <a:cubicBezTo>
                  <a:pt x="1001985" y="1570188"/>
                  <a:pt x="1030890" y="1715362"/>
                  <a:pt x="1009291" y="1621766"/>
                </a:cubicBezTo>
                <a:cubicBezTo>
                  <a:pt x="979185" y="1491307"/>
                  <a:pt x="1007429" y="1590766"/>
                  <a:pt x="974785" y="1500996"/>
                </a:cubicBezTo>
                <a:cubicBezTo>
                  <a:pt x="968570" y="1483905"/>
                  <a:pt x="970391" y="1462098"/>
                  <a:pt x="957532" y="1449238"/>
                </a:cubicBezTo>
                <a:lnTo>
                  <a:pt x="931653" y="1423358"/>
                </a:lnTo>
                <a:cubicBezTo>
                  <a:pt x="917142" y="1379822"/>
                  <a:pt x="933565" y="1411440"/>
                  <a:pt x="897148" y="1380226"/>
                </a:cubicBezTo>
                <a:cubicBezTo>
                  <a:pt x="884798" y="1369640"/>
                  <a:pt x="875878" y="1355175"/>
                  <a:pt x="862642" y="1345721"/>
                </a:cubicBezTo>
                <a:cubicBezTo>
                  <a:pt x="855243" y="1340436"/>
                  <a:pt x="844896" y="1341161"/>
                  <a:pt x="836763" y="1337094"/>
                </a:cubicBezTo>
                <a:cubicBezTo>
                  <a:pt x="821766" y="1329596"/>
                  <a:pt x="808628" y="1318713"/>
                  <a:pt x="793631" y="1311215"/>
                </a:cubicBezTo>
                <a:cubicBezTo>
                  <a:pt x="718604" y="1273702"/>
                  <a:pt x="724336" y="1276616"/>
                  <a:pt x="672861" y="1259456"/>
                </a:cubicBezTo>
                <a:cubicBezTo>
                  <a:pt x="667110" y="1250830"/>
                  <a:pt x="662496" y="1241326"/>
                  <a:pt x="655608" y="1233577"/>
                </a:cubicBezTo>
                <a:cubicBezTo>
                  <a:pt x="639398" y="1215341"/>
                  <a:pt x="603849" y="1181819"/>
                  <a:pt x="603849" y="1181819"/>
                </a:cubicBezTo>
                <a:cubicBezTo>
                  <a:pt x="598098" y="1170317"/>
                  <a:pt x="592977" y="1158478"/>
                  <a:pt x="586597" y="1147313"/>
                </a:cubicBezTo>
                <a:cubicBezTo>
                  <a:pt x="581453" y="1138311"/>
                  <a:pt x="573555" y="1130908"/>
                  <a:pt x="569344" y="1121434"/>
                </a:cubicBezTo>
                <a:cubicBezTo>
                  <a:pt x="551110" y="1080408"/>
                  <a:pt x="560869" y="1073081"/>
                  <a:pt x="534838" y="1043796"/>
                </a:cubicBezTo>
                <a:cubicBezTo>
                  <a:pt x="518628" y="1025560"/>
                  <a:pt x="497720" y="1011557"/>
                  <a:pt x="483080" y="992038"/>
                </a:cubicBezTo>
                <a:cubicBezTo>
                  <a:pt x="474453" y="980536"/>
                  <a:pt x="466557" y="968448"/>
                  <a:pt x="457200" y="957532"/>
                </a:cubicBezTo>
                <a:cubicBezTo>
                  <a:pt x="449261" y="948269"/>
                  <a:pt x="439131" y="941025"/>
                  <a:pt x="431321" y="931653"/>
                </a:cubicBezTo>
                <a:cubicBezTo>
                  <a:pt x="424684" y="923688"/>
                  <a:pt x="422164" y="912250"/>
                  <a:pt x="414068" y="905773"/>
                </a:cubicBezTo>
                <a:cubicBezTo>
                  <a:pt x="406968" y="900093"/>
                  <a:pt x="396815" y="900022"/>
                  <a:pt x="388189" y="897147"/>
                </a:cubicBezTo>
                <a:cubicBezTo>
                  <a:pt x="312592" y="821550"/>
                  <a:pt x="408483" y="914058"/>
                  <a:pt x="336431" y="854015"/>
                </a:cubicBezTo>
                <a:cubicBezTo>
                  <a:pt x="327059" y="846205"/>
                  <a:pt x="319923" y="835946"/>
                  <a:pt x="310551" y="828136"/>
                </a:cubicBezTo>
                <a:cubicBezTo>
                  <a:pt x="302586" y="821499"/>
                  <a:pt x="292637" y="817520"/>
                  <a:pt x="284672" y="810883"/>
                </a:cubicBezTo>
                <a:cubicBezTo>
                  <a:pt x="275300" y="803073"/>
                  <a:pt x="268056" y="792943"/>
                  <a:pt x="258793" y="785004"/>
                </a:cubicBezTo>
                <a:cubicBezTo>
                  <a:pt x="247877" y="775647"/>
                  <a:pt x="233839" y="769870"/>
                  <a:pt x="224287" y="759124"/>
                </a:cubicBezTo>
                <a:cubicBezTo>
                  <a:pt x="210511" y="743626"/>
                  <a:pt x="189781" y="707366"/>
                  <a:pt x="189781" y="707366"/>
                </a:cubicBezTo>
                <a:cubicBezTo>
                  <a:pt x="186411" y="697256"/>
                  <a:pt x="167971" y="633797"/>
                  <a:pt x="155276" y="621102"/>
                </a:cubicBezTo>
                <a:cubicBezTo>
                  <a:pt x="148846" y="614672"/>
                  <a:pt x="137530" y="616542"/>
                  <a:pt x="129397" y="612475"/>
                </a:cubicBezTo>
                <a:cubicBezTo>
                  <a:pt x="120124" y="607838"/>
                  <a:pt x="112790" y="599859"/>
                  <a:pt x="103517" y="595222"/>
                </a:cubicBezTo>
                <a:cubicBezTo>
                  <a:pt x="74614" y="580771"/>
                  <a:pt x="24597" y="580703"/>
                  <a:pt x="0" y="577970"/>
                </a:cubicBezTo>
                <a:cubicBezTo>
                  <a:pt x="20128" y="560717"/>
                  <a:pt x="37486" y="539569"/>
                  <a:pt x="60385" y="526211"/>
                </a:cubicBezTo>
                <a:cubicBezTo>
                  <a:pt x="73050" y="518823"/>
                  <a:pt x="89473" y="521798"/>
                  <a:pt x="103517" y="517585"/>
                </a:cubicBezTo>
                <a:cubicBezTo>
                  <a:pt x="118349" y="513135"/>
                  <a:pt x="131626" y="504088"/>
                  <a:pt x="146649" y="500332"/>
                </a:cubicBezTo>
                <a:cubicBezTo>
                  <a:pt x="192090" y="488971"/>
                  <a:pt x="324080" y="484390"/>
                  <a:pt x="345057" y="483079"/>
                </a:cubicBezTo>
                <a:cubicBezTo>
                  <a:pt x="399001" y="465098"/>
                  <a:pt x="352270" y="478667"/>
                  <a:pt x="448574" y="465826"/>
                </a:cubicBezTo>
                <a:cubicBezTo>
                  <a:pt x="465911" y="463514"/>
                  <a:pt x="483079" y="460075"/>
                  <a:pt x="500332" y="457200"/>
                </a:cubicBezTo>
                <a:cubicBezTo>
                  <a:pt x="562364" y="436522"/>
                  <a:pt x="484920" y="461602"/>
                  <a:pt x="560717" y="439947"/>
                </a:cubicBezTo>
                <a:cubicBezTo>
                  <a:pt x="569460" y="437449"/>
                  <a:pt x="577720" y="433294"/>
                  <a:pt x="586597" y="431321"/>
                </a:cubicBezTo>
                <a:cubicBezTo>
                  <a:pt x="603671" y="427527"/>
                  <a:pt x="621068" y="425354"/>
                  <a:pt x="638355" y="422694"/>
                </a:cubicBezTo>
                <a:cubicBezTo>
                  <a:pt x="702340" y="412850"/>
                  <a:pt x="706932" y="413158"/>
                  <a:pt x="776378" y="405441"/>
                </a:cubicBezTo>
                <a:cubicBezTo>
                  <a:pt x="787880" y="402566"/>
                  <a:pt x="799258" y="399140"/>
                  <a:pt x="810883" y="396815"/>
                </a:cubicBezTo>
                <a:cubicBezTo>
                  <a:pt x="828034" y="393385"/>
                  <a:pt x="845568" y="391982"/>
                  <a:pt x="862642" y="388188"/>
                </a:cubicBezTo>
                <a:cubicBezTo>
                  <a:pt x="871518" y="386215"/>
                  <a:pt x="879778" y="382060"/>
                  <a:pt x="888521" y="379562"/>
                </a:cubicBezTo>
                <a:cubicBezTo>
                  <a:pt x="899921" y="376305"/>
                  <a:pt x="911525" y="373811"/>
                  <a:pt x="923027" y="370936"/>
                </a:cubicBezTo>
                <a:cubicBezTo>
                  <a:pt x="931653" y="365185"/>
                  <a:pt x="939163" y="357226"/>
                  <a:pt x="948906" y="353683"/>
                </a:cubicBezTo>
                <a:cubicBezTo>
                  <a:pt x="985821" y="340259"/>
                  <a:pt x="1023308" y="336513"/>
                  <a:pt x="1061049" y="327804"/>
                </a:cubicBezTo>
                <a:cubicBezTo>
                  <a:pt x="1084154" y="322472"/>
                  <a:pt x="1107057" y="316302"/>
                  <a:pt x="1130061" y="310551"/>
                </a:cubicBezTo>
                <a:cubicBezTo>
                  <a:pt x="1141563" y="307675"/>
                  <a:pt x="1152829" y="303601"/>
                  <a:pt x="1164566" y="301924"/>
                </a:cubicBezTo>
                <a:lnTo>
                  <a:pt x="1224951" y="293298"/>
                </a:lnTo>
                <a:cubicBezTo>
                  <a:pt x="1311908" y="264311"/>
                  <a:pt x="1177042" y="308533"/>
                  <a:pt x="1285336" y="276045"/>
                </a:cubicBezTo>
                <a:cubicBezTo>
                  <a:pt x="1302755" y="270819"/>
                  <a:pt x="1321963" y="268880"/>
                  <a:pt x="1337095" y="258792"/>
                </a:cubicBezTo>
                <a:cubicBezTo>
                  <a:pt x="1354348" y="247290"/>
                  <a:pt x="1369182" y="230844"/>
                  <a:pt x="1388853" y="224287"/>
                </a:cubicBezTo>
                <a:cubicBezTo>
                  <a:pt x="1397479" y="221411"/>
                  <a:pt x="1406599" y="219727"/>
                  <a:pt x="1414732" y="215660"/>
                </a:cubicBezTo>
                <a:cubicBezTo>
                  <a:pt x="1471188" y="187431"/>
                  <a:pt x="1409247" y="210690"/>
                  <a:pt x="1466491" y="172528"/>
                </a:cubicBezTo>
                <a:cubicBezTo>
                  <a:pt x="1474057" y="167484"/>
                  <a:pt x="1483744" y="166777"/>
                  <a:pt x="1492370" y="163902"/>
                </a:cubicBezTo>
                <a:cubicBezTo>
                  <a:pt x="1500996" y="155275"/>
                  <a:pt x="1508322" y="145113"/>
                  <a:pt x="1518249" y="138022"/>
                </a:cubicBezTo>
                <a:cubicBezTo>
                  <a:pt x="1560124" y="108112"/>
                  <a:pt x="1541096" y="130912"/>
                  <a:pt x="1578634" y="112143"/>
                </a:cubicBezTo>
                <a:cubicBezTo>
                  <a:pt x="1604912" y="99004"/>
                  <a:pt x="1617792" y="81612"/>
                  <a:pt x="1639019" y="60385"/>
                </a:cubicBezTo>
                <a:cubicBezTo>
                  <a:pt x="1641895" y="51758"/>
                  <a:pt x="1643134" y="42400"/>
                  <a:pt x="1647646" y="34505"/>
                </a:cubicBezTo>
                <a:cubicBezTo>
                  <a:pt x="1654779" y="22022"/>
                  <a:pt x="1673525" y="0"/>
                  <a:pt x="1673525" y="0"/>
                </a:cubicBezTo>
              </a:path>
            </a:pathLst>
          </a:custGeom>
          <a:solidFill>
            <a:schemeClr val="tx1">
              <a:alpha val="60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e libre 6"/>
          <p:cNvSpPr/>
          <p:nvPr/>
        </p:nvSpPr>
        <p:spPr>
          <a:xfrm>
            <a:off x="4735902" y="110704"/>
            <a:ext cx="4295955" cy="5505092"/>
          </a:xfrm>
          <a:custGeom>
            <a:avLst/>
            <a:gdLst>
              <a:gd name="connsiteX0" fmla="*/ 284672 w 4295955"/>
              <a:gd name="connsiteY0" fmla="*/ 2727387 h 5505092"/>
              <a:gd name="connsiteX1" fmla="*/ 336430 w 4295955"/>
              <a:gd name="connsiteY1" fmla="*/ 2667002 h 5505092"/>
              <a:gd name="connsiteX2" fmla="*/ 362309 w 4295955"/>
              <a:gd name="connsiteY2" fmla="*/ 2658375 h 5505092"/>
              <a:gd name="connsiteX3" fmla="*/ 414068 w 4295955"/>
              <a:gd name="connsiteY3" fmla="*/ 2623870 h 5505092"/>
              <a:gd name="connsiteX4" fmla="*/ 500332 w 4295955"/>
              <a:gd name="connsiteY4" fmla="*/ 2589364 h 5505092"/>
              <a:gd name="connsiteX5" fmla="*/ 612475 w 4295955"/>
              <a:gd name="connsiteY5" fmla="*/ 2572111 h 5505092"/>
              <a:gd name="connsiteX6" fmla="*/ 638355 w 4295955"/>
              <a:gd name="connsiteY6" fmla="*/ 2563485 h 5505092"/>
              <a:gd name="connsiteX7" fmla="*/ 664234 w 4295955"/>
              <a:gd name="connsiteY7" fmla="*/ 2546232 h 5505092"/>
              <a:gd name="connsiteX8" fmla="*/ 759124 w 4295955"/>
              <a:gd name="connsiteY8" fmla="*/ 2537605 h 5505092"/>
              <a:gd name="connsiteX9" fmla="*/ 785004 w 4295955"/>
              <a:gd name="connsiteY9" fmla="*/ 2528979 h 5505092"/>
              <a:gd name="connsiteX10" fmla="*/ 845389 w 4295955"/>
              <a:gd name="connsiteY10" fmla="*/ 2511726 h 5505092"/>
              <a:gd name="connsiteX11" fmla="*/ 940279 w 4295955"/>
              <a:gd name="connsiteY11" fmla="*/ 2477221 h 5505092"/>
              <a:gd name="connsiteX12" fmla="*/ 1043796 w 4295955"/>
              <a:gd name="connsiteY12" fmla="*/ 2451341 h 5505092"/>
              <a:gd name="connsiteX13" fmla="*/ 1069675 w 4295955"/>
              <a:gd name="connsiteY13" fmla="*/ 2442715 h 5505092"/>
              <a:gd name="connsiteX14" fmla="*/ 1406106 w 4295955"/>
              <a:gd name="connsiteY14" fmla="*/ 2434088 h 5505092"/>
              <a:gd name="connsiteX15" fmla="*/ 1457864 w 4295955"/>
              <a:gd name="connsiteY15" fmla="*/ 2425462 h 5505092"/>
              <a:gd name="connsiteX16" fmla="*/ 1509623 w 4295955"/>
              <a:gd name="connsiteY16" fmla="*/ 2408209 h 5505092"/>
              <a:gd name="connsiteX17" fmla="*/ 1544128 w 4295955"/>
              <a:gd name="connsiteY17" fmla="*/ 2399583 h 5505092"/>
              <a:gd name="connsiteX18" fmla="*/ 1570007 w 4295955"/>
              <a:gd name="connsiteY18" fmla="*/ 2390956 h 5505092"/>
              <a:gd name="connsiteX19" fmla="*/ 1656272 w 4295955"/>
              <a:gd name="connsiteY19" fmla="*/ 2382330 h 5505092"/>
              <a:gd name="connsiteX20" fmla="*/ 1777041 w 4295955"/>
              <a:gd name="connsiteY20" fmla="*/ 2365077 h 5505092"/>
              <a:gd name="connsiteX21" fmla="*/ 1811547 w 4295955"/>
              <a:gd name="connsiteY21" fmla="*/ 2356451 h 5505092"/>
              <a:gd name="connsiteX22" fmla="*/ 1846053 w 4295955"/>
              <a:gd name="connsiteY22" fmla="*/ 2339198 h 5505092"/>
              <a:gd name="connsiteX23" fmla="*/ 1897811 w 4295955"/>
              <a:gd name="connsiteY23" fmla="*/ 2321945 h 5505092"/>
              <a:gd name="connsiteX24" fmla="*/ 1949570 w 4295955"/>
              <a:gd name="connsiteY24" fmla="*/ 2287439 h 5505092"/>
              <a:gd name="connsiteX25" fmla="*/ 1975449 w 4295955"/>
              <a:gd name="connsiteY25" fmla="*/ 2270187 h 5505092"/>
              <a:gd name="connsiteX26" fmla="*/ 2053087 w 4295955"/>
              <a:gd name="connsiteY26" fmla="*/ 2227054 h 5505092"/>
              <a:gd name="connsiteX27" fmla="*/ 2078966 w 4295955"/>
              <a:gd name="connsiteY27" fmla="*/ 2209802 h 5505092"/>
              <a:gd name="connsiteX28" fmla="*/ 2104845 w 4295955"/>
              <a:gd name="connsiteY28" fmla="*/ 2192549 h 5505092"/>
              <a:gd name="connsiteX29" fmla="*/ 2191109 w 4295955"/>
              <a:gd name="connsiteY29" fmla="*/ 2175296 h 5505092"/>
              <a:gd name="connsiteX30" fmla="*/ 2234241 w 4295955"/>
              <a:gd name="connsiteY30" fmla="*/ 2166670 h 5505092"/>
              <a:gd name="connsiteX31" fmla="*/ 2294626 w 4295955"/>
              <a:gd name="connsiteY31" fmla="*/ 2140790 h 5505092"/>
              <a:gd name="connsiteX32" fmla="*/ 2320506 w 4295955"/>
              <a:gd name="connsiteY32" fmla="*/ 2132164 h 5505092"/>
              <a:gd name="connsiteX33" fmla="*/ 2372264 w 4295955"/>
              <a:gd name="connsiteY33" fmla="*/ 2080405 h 5505092"/>
              <a:gd name="connsiteX34" fmla="*/ 2380890 w 4295955"/>
              <a:gd name="connsiteY34" fmla="*/ 2045900 h 5505092"/>
              <a:gd name="connsiteX35" fmla="*/ 2372264 w 4295955"/>
              <a:gd name="connsiteY35" fmla="*/ 1916504 h 5505092"/>
              <a:gd name="connsiteX36" fmla="*/ 2398143 w 4295955"/>
              <a:gd name="connsiteY36" fmla="*/ 1597326 h 5505092"/>
              <a:gd name="connsiteX37" fmla="*/ 2424023 w 4295955"/>
              <a:gd name="connsiteY37" fmla="*/ 1580073 h 5505092"/>
              <a:gd name="connsiteX38" fmla="*/ 2484407 w 4295955"/>
              <a:gd name="connsiteY38" fmla="*/ 1562821 h 5505092"/>
              <a:gd name="connsiteX39" fmla="*/ 2631056 w 4295955"/>
              <a:gd name="connsiteY39" fmla="*/ 1545568 h 5505092"/>
              <a:gd name="connsiteX40" fmla="*/ 2751826 w 4295955"/>
              <a:gd name="connsiteY40" fmla="*/ 1493809 h 5505092"/>
              <a:gd name="connsiteX41" fmla="*/ 2777706 w 4295955"/>
              <a:gd name="connsiteY41" fmla="*/ 1467930 h 5505092"/>
              <a:gd name="connsiteX42" fmla="*/ 2786332 w 4295955"/>
              <a:gd name="connsiteY42" fmla="*/ 1278149 h 5505092"/>
              <a:gd name="connsiteX43" fmla="*/ 2769079 w 4295955"/>
              <a:gd name="connsiteY43" fmla="*/ 1252270 h 5505092"/>
              <a:gd name="connsiteX44" fmla="*/ 2708694 w 4295955"/>
              <a:gd name="connsiteY44" fmla="*/ 1226390 h 5505092"/>
              <a:gd name="connsiteX45" fmla="*/ 2708694 w 4295955"/>
              <a:gd name="connsiteY45" fmla="*/ 1131500 h 5505092"/>
              <a:gd name="connsiteX46" fmla="*/ 2734573 w 4295955"/>
              <a:gd name="connsiteY46" fmla="*/ 1105621 h 5505092"/>
              <a:gd name="connsiteX47" fmla="*/ 2751826 w 4295955"/>
              <a:gd name="connsiteY47" fmla="*/ 1079741 h 5505092"/>
              <a:gd name="connsiteX48" fmla="*/ 2786332 w 4295955"/>
              <a:gd name="connsiteY48" fmla="*/ 1053862 h 5505092"/>
              <a:gd name="connsiteX49" fmla="*/ 2812211 w 4295955"/>
              <a:gd name="connsiteY49" fmla="*/ 1027983 h 5505092"/>
              <a:gd name="connsiteX50" fmla="*/ 2846717 w 4295955"/>
              <a:gd name="connsiteY50" fmla="*/ 1010730 h 5505092"/>
              <a:gd name="connsiteX51" fmla="*/ 2872596 w 4295955"/>
              <a:gd name="connsiteY51" fmla="*/ 984851 h 5505092"/>
              <a:gd name="connsiteX52" fmla="*/ 2950234 w 4295955"/>
              <a:gd name="connsiteY52" fmla="*/ 924466 h 5505092"/>
              <a:gd name="connsiteX53" fmla="*/ 2941607 w 4295955"/>
              <a:gd name="connsiteY53" fmla="*/ 855454 h 5505092"/>
              <a:gd name="connsiteX54" fmla="*/ 2881223 w 4295955"/>
              <a:gd name="connsiteY54" fmla="*/ 820949 h 5505092"/>
              <a:gd name="connsiteX55" fmla="*/ 2829464 w 4295955"/>
              <a:gd name="connsiteY55" fmla="*/ 769190 h 5505092"/>
              <a:gd name="connsiteX56" fmla="*/ 2760453 w 4295955"/>
              <a:gd name="connsiteY56" fmla="*/ 734685 h 5505092"/>
              <a:gd name="connsiteX57" fmla="*/ 2734573 w 4295955"/>
              <a:gd name="connsiteY57" fmla="*/ 708805 h 5505092"/>
              <a:gd name="connsiteX58" fmla="*/ 2717321 w 4295955"/>
              <a:gd name="connsiteY58" fmla="*/ 674300 h 5505092"/>
              <a:gd name="connsiteX59" fmla="*/ 2700068 w 4295955"/>
              <a:gd name="connsiteY59" fmla="*/ 648421 h 5505092"/>
              <a:gd name="connsiteX60" fmla="*/ 2717321 w 4295955"/>
              <a:gd name="connsiteY60" fmla="*/ 544904 h 5505092"/>
              <a:gd name="connsiteX61" fmla="*/ 2743200 w 4295955"/>
              <a:gd name="connsiteY61" fmla="*/ 536277 h 5505092"/>
              <a:gd name="connsiteX62" fmla="*/ 2812211 w 4295955"/>
              <a:gd name="connsiteY62" fmla="*/ 519024 h 5505092"/>
              <a:gd name="connsiteX63" fmla="*/ 2915728 w 4295955"/>
              <a:gd name="connsiteY63" fmla="*/ 501771 h 5505092"/>
              <a:gd name="connsiteX64" fmla="*/ 3105509 w 4295955"/>
              <a:gd name="connsiteY64" fmla="*/ 493145 h 5505092"/>
              <a:gd name="connsiteX65" fmla="*/ 3140015 w 4295955"/>
              <a:gd name="connsiteY65" fmla="*/ 484519 h 5505092"/>
              <a:gd name="connsiteX66" fmla="*/ 3217653 w 4295955"/>
              <a:gd name="connsiteY66" fmla="*/ 441387 h 5505092"/>
              <a:gd name="connsiteX67" fmla="*/ 3243532 w 4295955"/>
              <a:gd name="connsiteY67" fmla="*/ 415507 h 5505092"/>
              <a:gd name="connsiteX68" fmla="*/ 3269411 w 4295955"/>
              <a:gd name="connsiteY68" fmla="*/ 381002 h 5505092"/>
              <a:gd name="connsiteX69" fmla="*/ 3321170 w 4295955"/>
              <a:gd name="connsiteY69" fmla="*/ 329243 h 5505092"/>
              <a:gd name="connsiteX70" fmla="*/ 3364302 w 4295955"/>
              <a:gd name="connsiteY70" fmla="*/ 277485 h 5505092"/>
              <a:gd name="connsiteX71" fmla="*/ 3398807 w 4295955"/>
              <a:gd name="connsiteY71" fmla="*/ 208473 h 5505092"/>
              <a:gd name="connsiteX72" fmla="*/ 3450566 w 4295955"/>
              <a:gd name="connsiteY72" fmla="*/ 156715 h 5505092"/>
              <a:gd name="connsiteX73" fmla="*/ 3493698 w 4295955"/>
              <a:gd name="connsiteY73" fmla="*/ 113583 h 5505092"/>
              <a:gd name="connsiteX74" fmla="*/ 3528204 w 4295955"/>
              <a:gd name="connsiteY74" fmla="*/ 96330 h 5505092"/>
              <a:gd name="connsiteX75" fmla="*/ 3614468 w 4295955"/>
              <a:gd name="connsiteY75" fmla="*/ 44571 h 5505092"/>
              <a:gd name="connsiteX76" fmla="*/ 3666226 w 4295955"/>
              <a:gd name="connsiteY76" fmla="*/ 27319 h 5505092"/>
              <a:gd name="connsiteX77" fmla="*/ 3692106 w 4295955"/>
              <a:gd name="connsiteY77" fmla="*/ 18692 h 5505092"/>
              <a:gd name="connsiteX78" fmla="*/ 3778370 w 4295955"/>
              <a:gd name="connsiteY78" fmla="*/ 10066 h 5505092"/>
              <a:gd name="connsiteX79" fmla="*/ 3812875 w 4295955"/>
              <a:gd name="connsiteY79" fmla="*/ 1439 h 5505092"/>
              <a:gd name="connsiteX80" fmla="*/ 4080294 w 4295955"/>
              <a:gd name="connsiteY80" fmla="*/ 18692 h 5505092"/>
              <a:gd name="connsiteX81" fmla="*/ 4114800 w 4295955"/>
              <a:gd name="connsiteY81" fmla="*/ 35945 h 5505092"/>
              <a:gd name="connsiteX82" fmla="*/ 4140679 w 4295955"/>
              <a:gd name="connsiteY82" fmla="*/ 44571 h 5505092"/>
              <a:gd name="connsiteX83" fmla="*/ 4166558 w 4295955"/>
              <a:gd name="connsiteY83" fmla="*/ 61824 h 5505092"/>
              <a:gd name="connsiteX84" fmla="*/ 4183811 w 4295955"/>
              <a:gd name="connsiteY84" fmla="*/ 87704 h 5505092"/>
              <a:gd name="connsiteX85" fmla="*/ 4244196 w 4295955"/>
              <a:gd name="connsiteY85" fmla="*/ 148088 h 5505092"/>
              <a:gd name="connsiteX86" fmla="*/ 4252823 w 4295955"/>
              <a:gd name="connsiteY86" fmla="*/ 182594 h 5505092"/>
              <a:gd name="connsiteX87" fmla="*/ 4287328 w 4295955"/>
              <a:gd name="connsiteY87" fmla="*/ 242979 h 5505092"/>
              <a:gd name="connsiteX88" fmla="*/ 4295955 w 4295955"/>
              <a:gd name="connsiteY88" fmla="*/ 268858 h 5505092"/>
              <a:gd name="connsiteX89" fmla="*/ 4287328 w 4295955"/>
              <a:gd name="connsiteY89" fmla="*/ 398254 h 5505092"/>
              <a:gd name="connsiteX90" fmla="*/ 4270075 w 4295955"/>
              <a:gd name="connsiteY90" fmla="*/ 467266 h 5505092"/>
              <a:gd name="connsiteX91" fmla="*/ 4261449 w 4295955"/>
              <a:gd name="connsiteY91" fmla="*/ 519024 h 5505092"/>
              <a:gd name="connsiteX92" fmla="*/ 4252823 w 4295955"/>
              <a:gd name="connsiteY92" fmla="*/ 562156 h 5505092"/>
              <a:gd name="connsiteX93" fmla="*/ 4226943 w 4295955"/>
              <a:gd name="connsiteY93" fmla="*/ 648421 h 5505092"/>
              <a:gd name="connsiteX94" fmla="*/ 4218317 w 4295955"/>
              <a:gd name="connsiteY94" fmla="*/ 674300 h 5505092"/>
              <a:gd name="connsiteX95" fmla="*/ 4209690 w 4295955"/>
              <a:gd name="connsiteY95" fmla="*/ 700179 h 5505092"/>
              <a:gd name="connsiteX96" fmla="*/ 4201064 w 4295955"/>
              <a:gd name="connsiteY96" fmla="*/ 777817 h 5505092"/>
              <a:gd name="connsiteX97" fmla="*/ 4192438 w 4295955"/>
              <a:gd name="connsiteY97" fmla="*/ 803696 h 5505092"/>
              <a:gd name="connsiteX98" fmla="*/ 4175185 w 4295955"/>
              <a:gd name="connsiteY98" fmla="*/ 924466 h 5505092"/>
              <a:gd name="connsiteX99" fmla="*/ 4157932 w 4295955"/>
              <a:gd name="connsiteY99" fmla="*/ 1071115 h 5505092"/>
              <a:gd name="connsiteX100" fmla="*/ 4140679 w 4295955"/>
              <a:gd name="connsiteY100" fmla="*/ 1286775 h 5505092"/>
              <a:gd name="connsiteX101" fmla="*/ 4123426 w 4295955"/>
              <a:gd name="connsiteY101" fmla="*/ 1390292 h 5505092"/>
              <a:gd name="connsiteX102" fmla="*/ 4132053 w 4295955"/>
              <a:gd name="connsiteY102" fmla="*/ 2158043 h 5505092"/>
              <a:gd name="connsiteX103" fmla="*/ 4140679 w 4295955"/>
              <a:gd name="connsiteY103" fmla="*/ 2192549 h 5505092"/>
              <a:gd name="connsiteX104" fmla="*/ 4157932 w 4295955"/>
              <a:gd name="connsiteY104" fmla="*/ 2244307 h 5505092"/>
              <a:gd name="connsiteX105" fmla="*/ 4166558 w 4295955"/>
              <a:gd name="connsiteY105" fmla="*/ 2278813 h 5505092"/>
              <a:gd name="connsiteX106" fmla="*/ 4183811 w 4295955"/>
              <a:gd name="connsiteY106" fmla="*/ 2313319 h 5505092"/>
              <a:gd name="connsiteX107" fmla="*/ 4209690 w 4295955"/>
              <a:gd name="connsiteY107" fmla="*/ 2373704 h 5505092"/>
              <a:gd name="connsiteX108" fmla="*/ 4226943 w 4295955"/>
              <a:gd name="connsiteY108" fmla="*/ 2503100 h 5505092"/>
              <a:gd name="connsiteX109" fmla="*/ 4209690 w 4295955"/>
              <a:gd name="connsiteY109" fmla="*/ 2675628 h 5505092"/>
              <a:gd name="connsiteX110" fmla="*/ 4192438 w 4295955"/>
              <a:gd name="connsiteY110" fmla="*/ 2727387 h 5505092"/>
              <a:gd name="connsiteX111" fmla="*/ 4166558 w 4295955"/>
              <a:gd name="connsiteY111" fmla="*/ 2787771 h 5505092"/>
              <a:gd name="connsiteX112" fmla="*/ 4157932 w 4295955"/>
              <a:gd name="connsiteY112" fmla="*/ 2822277 h 5505092"/>
              <a:gd name="connsiteX113" fmla="*/ 4149306 w 4295955"/>
              <a:gd name="connsiteY113" fmla="*/ 2865409 h 5505092"/>
              <a:gd name="connsiteX114" fmla="*/ 4097547 w 4295955"/>
              <a:gd name="connsiteY114" fmla="*/ 2899915 h 5505092"/>
              <a:gd name="connsiteX115" fmla="*/ 4045789 w 4295955"/>
              <a:gd name="connsiteY115" fmla="*/ 2917168 h 5505092"/>
              <a:gd name="connsiteX116" fmla="*/ 4028536 w 4295955"/>
              <a:gd name="connsiteY116" fmla="*/ 2943047 h 5505092"/>
              <a:gd name="connsiteX117" fmla="*/ 4002656 w 4295955"/>
              <a:gd name="connsiteY117" fmla="*/ 2951673 h 5505092"/>
              <a:gd name="connsiteX118" fmla="*/ 3976777 w 4295955"/>
              <a:gd name="connsiteY118" fmla="*/ 2977553 h 5505092"/>
              <a:gd name="connsiteX119" fmla="*/ 3959524 w 4295955"/>
              <a:gd name="connsiteY119" fmla="*/ 3029311 h 5505092"/>
              <a:gd name="connsiteX120" fmla="*/ 3950898 w 4295955"/>
              <a:gd name="connsiteY120" fmla="*/ 3055190 h 5505092"/>
              <a:gd name="connsiteX121" fmla="*/ 3942272 w 4295955"/>
              <a:gd name="connsiteY121" fmla="*/ 3106949 h 5505092"/>
              <a:gd name="connsiteX122" fmla="*/ 3933645 w 4295955"/>
              <a:gd name="connsiteY122" fmla="*/ 3167334 h 5505092"/>
              <a:gd name="connsiteX123" fmla="*/ 3925019 w 4295955"/>
              <a:gd name="connsiteY123" fmla="*/ 3201839 h 5505092"/>
              <a:gd name="connsiteX124" fmla="*/ 3899140 w 4295955"/>
              <a:gd name="connsiteY124" fmla="*/ 3279477 h 5505092"/>
              <a:gd name="connsiteX125" fmla="*/ 3881887 w 4295955"/>
              <a:gd name="connsiteY125" fmla="*/ 3331236 h 5505092"/>
              <a:gd name="connsiteX126" fmla="*/ 3873260 w 4295955"/>
              <a:gd name="connsiteY126" fmla="*/ 3357115 h 5505092"/>
              <a:gd name="connsiteX127" fmla="*/ 3812875 w 4295955"/>
              <a:gd name="connsiteY127" fmla="*/ 3434753 h 5505092"/>
              <a:gd name="connsiteX128" fmla="*/ 3795623 w 4295955"/>
              <a:gd name="connsiteY128" fmla="*/ 3460632 h 5505092"/>
              <a:gd name="connsiteX129" fmla="*/ 3769743 w 4295955"/>
              <a:gd name="connsiteY129" fmla="*/ 3486511 h 5505092"/>
              <a:gd name="connsiteX130" fmla="*/ 3709358 w 4295955"/>
              <a:gd name="connsiteY130" fmla="*/ 3564149 h 5505092"/>
              <a:gd name="connsiteX131" fmla="*/ 3631721 w 4295955"/>
              <a:gd name="connsiteY131" fmla="*/ 3615907 h 5505092"/>
              <a:gd name="connsiteX132" fmla="*/ 3605841 w 4295955"/>
              <a:gd name="connsiteY132" fmla="*/ 3641787 h 5505092"/>
              <a:gd name="connsiteX133" fmla="*/ 3571336 w 4295955"/>
              <a:gd name="connsiteY133" fmla="*/ 3659039 h 5505092"/>
              <a:gd name="connsiteX134" fmla="*/ 3562709 w 4295955"/>
              <a:gd name="connsiteY134" fmla="*/ 3693545 h 5505092"/>
              <a:gd name="connsiteX135" fmla="*/ 3614468 w 4295955"/>
              <a:gd name="connsiteY135" fmla="*/ 3719424 h 5505092"/>
              <a:gd name="connsiteX136" fmla="*/ 3666226 w 4295955"/>
              <a:gd name="connsiteY136" fmla="*/ 3736677 h 5505092"/>
              <a:gd name="connsiteX137" fmla="*/ 3752490 w 4295955"/>
              <a:gd name="connsiteY137" fmla="*/ 3762556 h 5505092"/>
              <a:gd name="connsiteX138" fmla="*/ 3761117 w 4295955"/>
              <a:gd name="connsiteY138" fmla="*/ 3831568 h 5505092"/>
              <a:gd name="connsiteX139" fmla="*/ 3769743 w 4295955"/>
              <a:gd name="connsiteY139" fmla="*/ 3857447 h 5505092"/>
              <a:gd name="connsiteX140" fmla="*/ 3752490 w 4295955"/>
              <a:gd name="connsiteY140" fmla="*/ 4021349 h 5505092"/>
              <a:gd name="connsiteX141" fmla="*/ 3717985 w 4295955"/>
              <a:gd name="connsiteY141" fmla="*/ 4098987 h 5505092"/>
              <a:gd name="connsiteX142" fmla="*/ 3692106 w 4295955"/>
              <a:gd name="connsiteY142" fmla="*/ 4116239 h 5505092"/>
              <a:gd name="connsiteX143" fmla="*/ 3674853 w 4295955"/>
              <a:gd name="connsiteY143" fmla="*/ 4142119 h 5505092"/>
              <a:gd name="connsiteX144" fmla="*/ 3666226 w 4295955"/>
              <a:gd name="connsiteY144" fmla="*/ 4167998 h 5505092"/>
              <a:gd name="connsiteX145" fmla="*/ 3640347 w 4295955"/>
              <a:gd name="connsiteY145" fmla="*/ 4185251 h 5505092"/>
              <a:gd name="connsiteX146" fmla="*/ 3623094 w 4295955"/>
              <a:gd name="connsiteY146" fmla="*/ 4211130 h 5505092"/>
              <a:gd name="connsiteX147" fmla="*/ 3588589 w 4295955"/>
              <a:gd name="connsiteY147" fmla="*/ 4237009 h 5505092"/>
              <a:gd name="connsiteX148" fmla="*/ 3562709 w 4295955"/>
              <a:gd name="connsiteY148" fmla="*/ 4262888 h 5505092"/>
              <a:gd name="connsiteX149" fmla="*/ 3536830 w 4295955"/>
              <a:gd name="connsiteY149" fmla="*/ 4323273 h 5505092"/>
              <a:gd name="connsiteX150" fmla="*/ 3528204 w 4295955"/>
              <a:gd name="connsiteY150" fmla="*/ 4349153 h 5505092"/>
              <a:gd name="connsiteX151" fmla="*/ 3510951 w 4295955"/>
              <a:gd name="connsiteY151" fmla="*/ 4375032 h 5505092"/>
              <a:gd name="connsiteX152" fmla="*/ 3485072 w 4295955"/>
              <a:gd name="connsiteY152" fmla="*/ 4418164 h 5505092"/>
              <a:gd name="connsiteX153" fmla="*/ 3433313 w 4295955"/>
              <a:gd name="connsiteY153" fmla="*/ 4461296 h 5505092"/>
              <a:gd name="connsiteX154" fmla="*/ 3398807 w 4295955"/>
              <a:gd name="connsiteY154" fmla="*/ 4469922 h 5505092"/>
              <a:gd name="connsiteX155" fmla="*/ 3312543 w 4295955"/>
              <a:gd name="connsiteY155" fmla="*/ 4478549 h 5505092"/>
              <a:gd name="connsiteX156" fmla="*/ 3157268 w 4295955"/>
              <a:gd name="connsiteY156" fmla="*/ 4504428 h 5505092"/>
              <a:gd name="connsiteX157" fmla="*/ 3105509 w 4295955"/>
              <a:gd name="connsiteY157" fmla="*/ 4556187 h 5505092"/>
              <a:gd name="connsiteX158" fmla="*/ 3053751 w 4295955"/>
              <a:gd name="connsiteY158" fmla="*/ 4590692 h 5505092"/>
              <a:gd name="connsiteX159" fmla="*/ 3001992 w 4295955"/>
              <a:gd name="connsiteY159" fmla="*/ 4642451 h 5505092"/>
              <a:gd name="connsiteX160" fmla="*/ 2941607 w 4295955"/>
              <a:gd name="connsiteY160" fmla="*/ 4728715 h 5505092"/>
              <a:gd name="connsiteX161" fmla="*/ 2924355 w 4295955"/>
              <a:gd name="connsiteY161" fmla="*/ 4754594 h 5505092"/>
              <a:gd name="connsiteX162" fmla="*/ 2898475 w 4295955"/>
              <a:gd name="connsiteY162" fmla="*/ 4780473 h 5505092"/>
              <a:gd name="connsiteX163" fmla="*/ 2881223 w 4295955"/>
              <a:gd name="connsiteY163" fmla="*/ 4832232 h 5505092"/>
              <a:gd name="connsiteX164" fmla="*/ 2872596 w 4295955"/>
              <a:gd name="connsiteY164" fmla="*/ 4866738 h 5505092"/>
              <a:gd name="connsiteX165" fmla="*/ 2855343 w 4295955"/>
              <a:gd name="connsiteY165" fmla="*/ 4892617 h 5505092"/>
              <a:gd name="connsiteX166" fmla="*/ 2820838 w 4295955"/>
              <a:gd name="connsiteY166" fmla="*/ 4953002 h 5505092"/>
              <a:gd name="connsiteX167" fmla="*/ 2769079 w 4295955"/>
              <a:gd name="connsiteY167" fmla="*/ 4987507 h 5505092"/>
              <a:gd name="connsiteX168" fmla="*/ 2743200 w 4295955"/>
              <a:gd name="connsiteY168" fmla="*/ 5004760 h 5505092"/>
              <a:gd name="connsiteX169" fmla="*/ 2717321 w 4295955"/>
              <a:gd name="connsiteY169" fmla="*/ 5022013 h 5505092"/>
              <a:gd name="connsiteX170" fmla="*/ 2613804 w 4295955"/>
              <a:gd name="connsiteY170" fmla="*/ 5108277 h 5505092"/>
              <a:gd name="connsiteX171" fmla="*/ 2579298 w 4295955"/>
              <a:gd name="connsiteY171" fmla="*/ 5125530 h 5505092"/>
              <a:gd name="connsiteX172" fmla="*/ 2018581 w 4295955"/>
              <a:gd name="connsiteY172" fmla="*/ 5134156 h 5505092"/>
              <a:gd name="connsiteX173" fmla="*/ 1733909 w 4295955"/>
              <a:gd name="connsiteY173" fmla="*/ 5142783 h 5505092"/>
              <a:gd name="connsiteX174" fmla="*/ 1656272 w 4295955"/>
              <a:gd name="connsiteY174" fmla="*/ 5160036 h 5505092"/>
              <a:gd name="connsiteX175" fmla="*/ 1561381 w 4295955"/>
              <a:gd name="connsiteY175" fmla="*/ 5185915 h 5505092"/>
              <a:gd name="connsiteX176" fmla="*/ 1518249 w 4295955"/>
              <a:gd name="connsiteY176" fmla="*/ 5211794 h 5505092"/>
              <a:gd name="connsiteX177" fmla="*/ 1492370 w 4295955"/>
              <a:gd name="connsiteY177" fmla="*/ 5229047 h 5505092"/>
              <a:gd name="connsiteX178" fmla="*/ 1431985 w 4295955"/>
              <a:gd name="connsiteY178" fmla="*/ 5263553 h 5505092"/>
              <a:gd name="connsiteX179" fmla="*/ 1406106 w 4295955"/>
              <a:gd name="connsiteY179" fmla="*/ 5289432 h 5505092"/>
              <a:gd name="connsiteX180" fmla="*/ 1311215 w 4295955"/>
              <a:gd name="connsiteY180" fmla="*/ 5323938 h 5505092"/>
              <a:gd name="connsiteX181" fmla="*/ 1216324 w 4295955"/>
              <a:gd name="connsiteY181" fmla="*/ 5349817 h 5505092"/>
              <a:gd name="connsiteX182" fmla="*/ 1190445 w 4295955"/>
              <a:gd name="connsiteY182" fmla="*/ 5358443 h 5505092"/>
              <a:gd name="connsiteX183" fmla="*/ 1026543 w 4295955"/>
              <a:gd name="connsiteY183" fmla="*/ 5384322 h 5505092"/>
              <a:gd name="connsiteX184" fmla="*/ 1000664 w 4295955"/>
              <a:gd name="connsiteY184" fmla="*/ 5401575 h 5505092"/>
              <a:gd name="connsiteX185" fmla="*/ 974785 w 4295955"/>
              <a:gd name="connsiteY185" fmla="*/ 5410202 h 5505092"/>
              <a:gd name="connsiteX186" fmla="*/ 905773 w 4295955"/>
              <a:gd name="connsiteY186" fmla="*/ 5427454 h 5505092"/>
              <a:gd name="connsiteX187" fmla="*/ 871268 w 4295955"/>
              <a:gd name="connsiteY187" fmla="*/ 5436081 h 5505092"/>
              <a:gd name="connsiteX188" fmla="*/ 785004 w 4295955"/>
              <a:gd name="connsiteY188" fmla="*/ 5470587 h 5505092"/>
              <a:gd name="connsiteX189" fmla="*/ 741872 w 4295955"/>
              <a:gd name="connsiteY189" fmla="*/ 5487839 h 5505092"/>
              <a:gd name="connsiteX190" fmla="*/ 690113 w 4295955"/>
              <a:gd name="connsiteY190" fmla="*/ 5496466 h 5505092"/>
              <a:gd name="connsiteX191" fmla="*/ 664234 w 4295955"/>
              <a:gd name="connsiteY191" fmla="*/ 5505092 h 5505092"/>
              <a:gd name="connsiteX192" fmla="*/ 491706 w 4295955"/>
              <a:gd name="connsiteY192" fmla="*/ 5496466 h 5505092"/>
              <a:gd name="connsiteX193" fmla="*/ 483079 w 4295955"/>
              <a:gd name="connsiteY193" fmla="*/ 5470587 h 5505092"/>
              <a:gd name="connsiteX194" fmla="*/ 474453 w 4295955"/>
              <a:gd name="connsiteY194" fmla="*/ 5427454 h 5505092"/>
              <a:gd name="connsiteX195" fmla="*/ 439947 w 4295955"/>
              <a:gd name="connsiteY195" fmla="*/ 5367070 h 5505092"/>
              <a:gd name="connsiteX196" fmla="*/ 388189 w 4295955"/>
              <a:gd name="connsiteY196" fmla="*/ 5323938 h 5505092"/>
              <a:gd name="connsiteX197" fmla="*/ 336430 w 4295955"/>
              <a:gd name="connsiteY197" fmla="*/ 5272179 h 5505092"/>
              <a:gd name="connsiteX198" fmla="*/ 310551 w 4295955"/>
              <a:gd name="connsiteY198" fmla="*/ 5254926 h 5505092"/>
              <a:gd name="connsiteX199" fmla="*/ 250166 w 4295955"/>
              <a:gd name="connsiteY199" fmla="*/ 5194541 h 5505092"/>
              <a:gd name="connsiteX200" fmla="*/ 215660 w 4295955"/>
              <a:gd name="connsiteY200" fmla="*/ 5177288 h 5505092"/>
              <a:gd name="connsiteX201" fmla="*/ 189781 w 4295955"/>
              <a:gd name="connsiteY201" fmla="*/ 5151409 h 5505092"/>
              <a:gd name="connsiteX202" fmla="*/ 163902 w 4295955"/>
              <a:gd name="connsiteY202" fmla="*/ 5134156 h 5505092"/>
              <a:gd name="connsiteX203" fmla="*/ 146649 w 4295955"/>
              <a:gd name="connsiteY203" fmla="*/ 5108277 h 5505092"/>
              <a:gd name="connsiteX204" fmla="*/ 86264 w 4295955"/>
              <a:gd name="connsiteY204" fmla="*/ 5056519 h 5505092"/>
              <a:gd name="connsiteX205" fmla="*/ 60385 w 4295955"/>
              <a:gd name="connsiteY205" fmla="*/ 5004760 h 5505092"/>
              <a:gd name="connsiteX206" fmla="*/ 43132 w 4295955"/>
              <a:gd name="connsiteY206" fmla="*/ 4978881 h 5505092"/>
              <a:gd name="connsiteX207" fmla="*/ 25879 w 4295955"/>
              <a:gd name="connsiteY207" fmla="*/ 4840858 h 5505092"/>
              <a:gd name="connsiteX208" fmla="*/ 8626 w 4295955"/>
              <a:gd name="connsiteY208" fmla="*/ 4711462 h 5505092"/>
              <a:gd name="connsiteX209" fmla="*/ 0 w 4295955"/>
              <a:gd name="connsiteY209" fmla="*/ 4599319 h 5505092"/>
              <a:gd name="connsiteX210" fmla="*/ 8626 w 4295955"/>
              <a:gd name="connsiteY210" fmla="*/ 4306021 h 5505092"/>
              <a:gd name="connsiteX211" fmla="*/ 17253 w 4295955"/>
              <a:gd name="connsiteY211" fmla="*/ 4280141 h 5505092"/>
              <a:gd name="connsiteX212" fmla="*/ 103517 w 4295955"/>
              <a:gd name="connsiteY212" fmla="*/ 4202504 h 5505092"/>
              <a:gd name="connsiteX213" fmla="*/ 129396 w 4295955"/>
              <a:gd name="connsiteY213" fmla="*/ 4185251 h 5505092"/>
              <a:gd name="connsiteX214" fmla="*/ 189781 w 4295955"/>
              <a:gd name="connsiteY214" fmla="*/ 4133492 h 5505092"/>
              <a:gd name="connsiteX215" fmla="*/ 215660 w 4295955"/>
              <a:gd name="connsiteY215" fmla="*/ 4124866 h 5505092"/>
              <a:gd name="connsiteX216" fmla="*/ 276045 w 4295955"/>
              <a:gd name="connsiteY216" fmla="*/ 4081734 h 5505092"/>
              <a:gd name="connsiteX217" fmla="*/ 301924 w 4295955"/>
              <a:gd name="connsiteY217" fmla="*/ 4064481 h 5505092"/>
              <a:gd name="connsiteX218" fmla="*/ 336430 w 4295955"/>
              <a:gd name="connsiteY218" fmla="*/ 4055854 h 5505092"/>
              <a:gd name="connsiteX219" fmla="*/ 362309 w 4295955"/>
              <a:gd name="connsiteY219" fmla="*/ 4038602 h 5505092"/>
              <a:gd name="connsiteX220" fmla="*/ 422694 w 4295955"/>
              <a:gd name="connsiteY220" fmla="*/ 3986843 h 5505092"/>
              <a:gd name="connsiteX221" fmla="*/ 491706 w 4295955"/>
              <a:gd name="connsiteY221" fmla="*/ 3952338 h 5505092"/>
              <a:gd name="connsiteX222" fmla="*/ 526211 w 4295955"/>
              <a:gd name="connsiteY222" fmla="*/ 3935085 h 5505092"/>
              <a:gd name="connsiteX223" fmla="*/ 560717 w 4295955"/>
              <a:gd name="connsiteY223" fmla="*/ 3926458 h 5505092"/>
              <a:gd name="connsiteX224" fmla="*/ 612475 w 4295955"/>
              <a:gd name="connsiteY224" fmla="*/ 3891953 h 5505092"/>
              <a:gd name="connsiteX225" fmla="*/ 629728 w 4295955"/>
              <a:gd name="connsiteY225" fmla="*/ 3866073 h 5505092"/>
              <a:gd name="connsiteX226" fmla="*/ 681487 w 4295955"/>
              <a:gd name="connsiteY226" fmla="*/ 3840194 h 5505092"/>
              <a:gd name="connsiteX227" fmla="*/ 715992 w 4295955"/>
              <a:gd name="connsiteY227" fmla="*/ 3797062 h 5505092"/>
              <a:gd name="connsiteX228" fmla="*/ 750498 w 4295955"/>
              <a:gd name="connsiteY228" fmla="*/ 3788436 h 5505092"/>
              <a:gd name="connsiteX229" fmla="*/ 785004 w 4295955"/>
              <a:gd name="connsiteY229" fmla="*/ 3762556 h 5505092"/>
              <a:gd name="connsiteX230" fmla="*/ 750498 w 4295955"/>
              <a:gd name="connsiteY230" fmla="*/ 3607281 h 5505092"/>
              <a:gd name="connsiteX231" fmla="*/ 741872 w 4295955"/>
              <a:gd name="connsiteY231" fmla="*/ 3581402 h 5505092"/>
              <a:gd name="connsiteX232" fmla="*/ 698740 w 4295955"/>
              <a:gd name="connsiteY232" fmla="*/ 3529643 h 5505092"/>
              <a:gd name="connsiteX233" fmla="*/ 664234 w 4295955"/>
              <a:gd name="connsiteY233" fmla="*/ 3503764 h 5505092"/>
              <a:gd name="connsiteX234" fmla="*/ 646981 w 4295955"/>
              <a:gd name="connsiteY234" fmla="*/ 3477885 h 5505092"/>
              <a:gd name="connsiteX235" fmla="*/ 595223 w 4295955"/>
              <a:gd name="connsiteY235" fmla="*/ 3443379 h 5505092"/>
              <a:gd name="connsiteX236" fmla="*/ 569343 w 4295955"/>
              <a:gd name="connsiteY236" fmla="*/ 3426126 h 5505092"/>
              <a:gd name="connsiteX237" fmla="*/ 474453 w 4295955"/>
              <a:gd name="connsiteY237" fmla="*/ 3339862 h 5505092"/>
              <a:gd name="connsiteX238" fmla="*/ 422694 w 4295955"/>
              <a:gd name="connsiteY238" fmla="*/ 3288104 h 5505092"/>
              <a:gd name="connsiteX239" fmla="*/ 388189 w 4295955"/>
              <a:gd name="connsiteY239" fmla="*/ 3236345 h 5505092"/>
              <a:gd name="connsiteX240" fmla="*/ 353683 w 4295955"/>
              <a:gd name="connsiteY240" fmla="*/ 3175960 h 5505092"/>
              <a:gd name="connsiteX241" fmla="*/ 310551 w 4295955"/>
              <a:gd name="connsiteY241" fmla="*/ 3089696 h 5505092"/>
              <a:gd name="connsiteX242" fmla="*/ 284672 w 4295955"/>
              <a:gd name="connsiteY242" fmla="*/ 3029311 h 5505092"/>
              <a:gd name="connsiteX243" fmla="*/ 267419 w 4295955"/>
              <a:gd name="connsiteY243" fmla="*/ 2977553 h 5505092"/>
              <a:gd name="connsiteX244" fmla="*/ 250166 w 4295955"/>
              <a:gd name="connsiteY244" fmla="*/ 2934421 h 5505092"/>
              <a:gd name="connsiteX245" fmla="*/ 232913 w 4295955"/>
              <a:gd name="connsiteY245" fmla="*/ 2865409 h 5505092"/>
              <a:gd name="connsiteX246" fmla="*/ 267419 w 4295955"/>
              <a:gd name="connsiteY246" fmla="*/ 2701507 h 5505092"/>
              <a:gd name="connsiteX247" fmla="*/ 284672 w 4295955"/>
              <a:gd name="connsiteY247" fmla="*/ 2675628 h 5505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4295955" h="5505092">
                <a:moveTo>
                  <a:pt x="284672" y="2727387"/>
                </a:moveTo>
                <a:cubicBezTo>
                  <a:pt x="306684" y="2690699"/>
                  <a:pt x="302289" y="2684073"/>
                  <a:pt x="336430" y="2667002"/>
                </a:cubicBezTo>
                <a:cubicBezTo>
                  <a:pt x="344563" y="2662935"/>
                  <a:pt x="354360" y="2662791"/>
                  <a:pt x="362309" y="2658375"/>
                </a:cubicBezTo>
                <a:cubicBezTo>
                  <a:pt x="380435" y="2648305"/>
                  <a:pt x="394816" y="2631571"/>
                  <a:pt x="414068" y="2623870"/>
                </a:cubicBezTo>
                <a:cubicBezTo>
                  <a:pt x="442823" y="2612368"/>
                  <a:pt x="469964" y="2595437"/>
                  <a:pt x="500332" y="2589364"/>
                </a:cubicBezTo>
                <a:cubicBezTo>
                  <a:pt x="566197" y="2576192"/>
                  <a:pt x="528915" y="2582557"/>
                  <a:pt x="612475" y="2572111"/>
                </a:cubicBezTo>
                <a:cubicBezTo>
                  <a:pt x="621102" y="2569236"/>
                  <a:pt x="630222" y="2567552"/>
                  <a:pt x="638355" y="2563485"/>
                </a:cubicBezTo>
                <a:cubicBezTo>
                  <a:pt x="647628" y="2558849"/>
                  <a:pt x="654097" y="2548404"/>
                  <a:pt x="664234" y="2546232"/>
                </a:cubicBezTo>
                <a:cubicBezTo>
                  <a:pt x="695289" y="2539577"/>
                  <a:pt x="727494" y="2540481"/>
                  <a:pt x="759124" y="2537605"/>
                </a:cubicBezTo>
                <a:cubicBezTo>
                  <a:pt x="767751" y="2534730"/>
                  <a:pt x="776261" y="2531477"/>
                  <a:pt x="785004" y="2528979"/>
                </a:cubicBezTo>
                <a:cubicBezTo>
                  <a:pt x="823073" y="2518103"/>
                  <a:pt x="812294" y="2524137"/>
                  <a:pt x="845389" y="2511726"/>
                </a:cubicBezTo>
                <a:cubicBezTo>
                  <a:pt x="888515" y="2495553"/>
                  <a:pt x="893668" y="2490169"/>
                  <a:pt x="940279" y="2477221"/>
                </a:cubicBezTo>
                <a:cubicBezTo>
                  <a:pt x="974549" y="2467702"/>
                  <a:pt x="1010053" y="2462588"/>
                  <a:pt x="1043796" y="2451341"/>
                </a:cubicBezTo>
                <a:cubicBezTo>
                  <a:pt x="1052422" y="2448466"/>
                  <a:pt x="1060592" y="2443148"/>
                  <a:pt x="1069675" y="2442715"/>
                </a:cubicBezTo>
                <a:cubicBezTo>
                  <a:pt x="1181729" y="2437379"/>
                  <a:pt x="1293962" y="2436964"/>
                  <a:pt x="1406106" y="2434088"/>
                </a:cubicBezTo>
                <a:cubicBezTo>
                  <a:pt x="1423359" y="2431213"/>
                  <a:pt x="1440896" y="2429704"/>
                  <a:pt x="1457864" y="2425462"/>
                </a:cubicBezTo>
                <a:cubicBezTo>
                  <a:pt x="1475507" y="2421051"/>
                  <a:pt x="1491980" y="2412620"/>
                  <a:pt x="1509623" y="2408209"/>
                </a:cubicBezTo>
                <a:cubicBezTo>
                  <a:pt x="1521125" y="2405334"/>
                  <a:pt x="1532729" y="2402840"/>
                  <a:pt x="1544128" y="2399583"/>
                </a:cubicBezTo>
                <a:cubicBezTo>
                  <a:pt x="1552871" y="2397085"/>
                  <a:pt x="1561020" y="2392339"/>
                  <a:pt x="1570007" y="2390956"/>
                </a:cubicBezTo>
                <a:cubicBezTo>
                  <a:pt x="1598569" y="2386562"/>
                  <a:pt x="1627550" y="2385521"/>
                  <a:pt x="1656272" y="2382330"/>
                </a:cubicBezTo>
                <a:cubicBezTo>
                  <a:pt x="1692068" y="2378353"/>
                  <a:pt x="1740570" y="2372371"/>
                  <a:pt x="1777041" y="2365077"/>
                </a:cubicBezTo>
                <a:cubicBezTo>
                  <a:pt x="1788667" y="2362752"/>
                  <a:pt x="1800045" y="2359326"/>
                  <a:pt x="1811547" y="2356451"/>
                </a:cubicBezTo>
                <a:cubicBezTo>
                  <a:pt x="1823049" y="2350700"/>
                  <a:pt x="1834113" y="2343974"/>
                  <a:pt x="1846053" y="2339198"/>
                </a:cubicBezTo>
                <a:cubicBezTo>
                  <a:pt x="1862938" y="2332444"/>
                  <a:pt x="1897811" y="2321945"/>
                  <a:pt x="1897811" y="2321945"/>
                </a:cubicBezTo>
                <a:lnTo>
                  <a:pt x="1949570" y="2287439"/>
                </a:lnTo>
                <a:cubicBezTo>
                  <a:pt x="1958196" y="2281688"/>
                  <a:pt x="1965614" y="2273466"/>
                  <a:pt x="1975449" y="2270187"/>
                </a:cubicBezTo>
                <a:cubicBezTo>
                  <a:pt x="2021000" y="2255002"/>
                  <a:pt x="1993761" y="2266604"/>
                  <a:pt x="2053087" y="2227054"/>
                </a:cubicBezTo>
                <a:lnTo>
                  <a:pt x="2078966" y="2209802"/>
                </a:lnTo>
                <a:cubicBezTo>
                  <a:pt x="2087592" y="2204051"/>
                  <a:pt x="2094679" y="2194582"/>
                  <a:pt x="2104845" y="2192549"/>
                </a:cubicBezTo>
                <a:lnTo>
                  <a:pt x="2191109" y="2175296"/>
                </a:lnTo>
                <a:cubicBezTo>
                  <a:pt x="2205486" y="2172421"/>
                  <a:pt x="2220331" y="2171307"/>
                  <a:pt x="2234241" y="2166670"/>
                </a:cubicBezTo>
                <a:cubicBezTo>
                  <a:pt x="2294944" y="2146435"/>
                  <a:pt x="2219994" y="2172775"/>
                  <a:pt x="2294626" y="2140790"/>
                </a:cubicBezTo>
                <a:cubicBezTo>
                  <a:pt x="2302984" y="2137208"/>
                  <a:pt x="2311879" y="2135039"/>
                  <a:pt x="2320506" y="2132164"/>
                </a:cubicBezTo>
                <a:cubicBezTo>
                  <a:pt x="2344893" y="2113873"/>
                  <a:pt x="2360314" y="2108289"/>
                  <a:pt x="2372264" y="2080405"/>
                </a:cubicBezTo>
                <a:cubicBezTo>
                  <a:pt x="2376934" y="2069508"/>
                  <a:pt x="2378015" y="2057402"/>
                  <a:pt x="2380890" y="2045900"/>
                </a:cubicBezTo>
                <a:cubicBezTo>
                  <a:pt x="2378015" y="2002768"/>
                  <a:pt x="2370603" y="1959700"/>
                  <a:pt x="2372264" y="1916504"/>
                </a:cubicBezTo>
                <a:cubicBezTo>
                  <a:pt x="2376366" y="1809841"/>
                  <a:pt x="2381912" y="1702827"/>
                  <a:pt x="2398143" y="1597326"/>
                </a:cubicBezTo>
                <a:cubicBezTo>
                  <a:pt x="2399720" y="1587079"/>
                  <a:pt x="2414750" y="1584710"/>
                  <a:pt x="2424023" y="1580073"/>
                </a:cubicBezTo>
                <a:cubicBezTo>
                  <a:pt x="2433854" y="1575157"/>
                  <a:pt x="2476669" y="1563926"/>
                  <a:pt x="2484407" y="1562821"/>
                </a:cubicBezTo>
                <a:cubicBezTo>
                  <a:pt x="2533132" y="1555860"/>
                  <a:pt x="2582173" y="1551319"/>
                  <a:pt x="2631056" y="1545568"/>
                </a:cubicBezTo>
                <a:cubicBezTo>
                  <a:pt x="2685636" y="1527374"/>
                  <a:pt x="2709250" y="1525740"/>
                  <a:pt x="2751826" y="1493809"/>
                </a:cubicBezTo>
                <a:cubicBezTo>
                  <a:pt x="2761586" y="1486489"/>
                  <a:pt x="2769079" y="1476556"/>
                  <a:pt x="2777706" y="1467930"/>
                </a:cubicBezTo>
                <a:cubicBezTo>
                  <a:pt x="2815308" y="1392722"/>
                  <a:pt x="2807087" y="1423432"/>
                  <a:pt x="2786332" y="1278149"/>
                </a:cubicBezTo>
                <a:cubicBezTo>
                  <a:pt x="2784866" y="1267886"/>
                  <a:pt x="2777044" y="1258907"/>
                  <a:pt x="2769079" y="1252270"/>
                </a:cubicBezTo>
                <a:cubicBezTo>
                  <a:pt x="2754867" y="1240427"/>
                  <a:pt x="2726672" y="1232383"/>
                  <a:pt x="2708694" y="1226390"/>
                </a:cubicBezTo>
                <a:cubicBezTo>
                  <a:pt x="2704370" y="1196123"/>
                  <a:pt x="2691651" y="1161326"/>
                  <a:pt x="2708694" y="1131500"/>
                </a:cubicBezTo>
                <a:cubicBezTo>
                  <a:pt x="2714747" y="1120908"/>
                  <a:pt x="2726763" y="1114993"/>
                  <a:pt x="2734573" y="1105621"/>
                </a:cubicBezTo>
                <a:cubicBezTo>
                  <a:pt x="2741210" y="1097656"/>
                  <a:pt x="2744495" y="1087072"/>
                  <a:pt x="2751826" y="1079741"/>
                </a:cubicBezTo>
                <a:cubicBezTo>
                  <a:pt x="2761992" y="1069575"/>
                  <a:pt x="2775416" y="1063219"/>
                  <a:pt x="2786332" y="1053862"/>
                </a:cubicBezTo>
                <a:cubicBezTo>
                  <a:pt x="2795595" y="1045923"/>
                  <a:pt x="2802284" y="1035074"/>
                  <a:pt x="2812211" y="1027983"/>
                </a:cubicBezTo>
                <a:cubicBezTo>
                  <a:pt x="2822675" y="1020509"/>
                  <a:pt x="2836253" y="1018204"/>
                  <a:pt x="2846717" y="1010730"/>
                </a:cubicBezTo>
                <a:cubicBezTo>
                  <a:pt x="2856644" y="1003639"/>
                  <a:pt x="2862966" y="992341"/>
                  <a:pt x="2872596" y="984851"/>
                </a:cubicBezTo>
                <a:cubicBezTo>
                  <a:pt x="2965460" y="912624"/>
                  <a:pt x="2891481" y="983219"/>
                  <a:pt x="2950234" y="924466"/>
                </a:cubicBezTo>
                <a:cubicBezTo>
                  <a:pt x="2947358" y="901462"/>
                  <a:pt x="2950217" y="876979"/>
                  <a:pt x="2941607" y="855454"/>
                </a:cubicBezTo>
                <a:cubicBezTo>
                  <a:pt x="2938559" y="847835"/>
                  <a:pt x="2883410" y="822043"/>
                  <a:pt x="2881223" y="820949"/>
                </a:cubicBezTo>
                <a:cubicBezTo>
                  <a:pt x="2861607" y="791525"/>
                  <a:pt x="2864481" y="789617"/>
                  <a:pt x="2829464" y="769190"/>
                </a:cubicBezTo>
                <a:cubicBezTo>
                  <a:pt x="2807249" y="756231"/>
                  <a:pt x="2778639" y="752871"/>
                  <a:pt x="2760453" y="734685"/>
                </a:cubicBezTo>
                <a:lnTo>
                  <a:pt x="2734573" y="708805"/>
                </a:lnTo>
                <a:cubicBezTo>
                  <a:pt x="2728822" y="697303"/>
                  <a:pt x="2723701" y="685465"/>
                  <a:pt x="2717321" y="674300"/>
                </a:cubicBezTo>
                <a:cubicBezTo>
                  <a:pt x="2712177" y="665298"/>
                  <a:pt x="2700068" y="658789"/>
                  <a:pt x="2700068" y="648421"/>
                </a:cubicBezTo>
                <a:cubicBezTo>
                  <a:pt x="2700068" y="613439"/>
                  <a:pt x="2704763" y="577554"/>
                  <a:pt x="2717321" y="544904"/>
                </a:cubicBezTo>
                <a:cubicBezTo>
                  <a:pt x="2720585" y="536417"/>
                  <a:pt x="2734427" y="538670"/>
                  <a:pt x="2743200" y="536277"/>
                </a:cubicBezTo>
                <a:cubicBezTo>
                  <a:pt x="2766076" y="530038"/>
                  <a:pt x="2789716" y="526522"/>
                  <a:pt x="2812211" y="519024"/>
                </a:cubicBezTo>
                <a:cubicBezTo>
                  <a:pt x="2857545" y="503913"/>
                  <a:pt x="2844079" y="506394"/>
                  <a:pt x="2915728" y="501771"/>
                </a:cubicBezTo>
                <a:cubicBezTo>
                  <a:pt x="2978922" y="497694"/>
                  <a:pt x="3042249" y="496020"/>
                  <a:pt x="3105509" y="493145"/>
                </a:cubicBezTo>
                <a:cubicBezTo>
                  <a:pt x="3117011" y="490270"/>
                  <a:pt x="3129411" y="489821"/>
                  <a:pt x="3140015" y="484519"/>
                </a:cubicBezTo>
                <a:cubicBezTo>
                  <a:pt x="3258658" y="425197"/>
                  <a:pt x="3146088" y="465240"/>
                  <a:pt x="3217653" y="441387"/>
                </a:cubicBezTo>
                <a:cubicBezTo>
                  <a:pt x="3226279" y="432760"/>
                  <a:pt x="3235593" y="424770"/>
                  <a:pt x="3243532" y="415507"/>
                </a:cubicBezTo>
                <a:cubicBezTo>
                  <a:pt x="3252888" y="404591"/>
                  <a:pt x="3259245" y="391168"/>
                  <a:pt x="3269411" y="381002"/>
                </a:cubicBezTo>
                <a:cubicBezTo>
                  <a:pt x="3333611" y="316802"/>
                  <a:pt x="3280510" y="390232"/>
                  <a:pt x="3321170" y="329243"/>
                </a:cubicBezTo>
                <a:cubicBezTo>
                  <a:pt x="3344505" y="259235"/>
                  <a:pt x="3306453" y="357029"/>
                  <a:pt x="3364302" y="277485"/>
                </a:cubicBezTo>
                <a:cubicBezTo>
                  <a:pt x="3379429" y="256685"/>
                  <a:pt x="3380621" y="226659"/>
                  <a:pt x="3398807" y="208473"/>
                </a:cubicBezTo>
                <a:lnTo>
                  <a:pt x="3450566" y="156715"/>
                </a:lnTo>
                <a:cubicBezTo>
                  <a:pt x="3464943" y="142338"/>
                  <a:pt x="3475512" y="122676"/>
                  <a:pt x="3493698" y="113583"/>
                </a:cubicBezTo>
                <a:cubicBezTo>
                  <a:pt x="3505200" y="107832"/>
                  <a:pt x="3517177" y="102946"/>
                  <a:pt x="3528204" y="96330"/>
                </a:cubicBezTo>
                <a:cubicBezTo>
                  <a:pt x="3568710" y="72026"/>
                  <a:pt x="3575030" y="60346"/>
                  <a:pt x="3614468" y="44571"/>
                </a:cubicBezTo>
                <a:cubicBezTo>
                  <a:pt x="3631353" y="37817"/>
                  <a:pt x="3648973" y="33070"/>
                  <a:pt x="3666226" y="27319"/>
                </a:cubicBezTo>
                <a:cubicBezTo>
                  <a:pt x="3674853" y="24443"/>
                  <a:pt x="3683058" y="19597"/>
                  <a:pt x="3692106" y="18692"/>
                </a:cubicBezTo>
                <a:lnTo>
                  <a:pt x="3778370" y="10066"/>
                </a:lnTo>
                <a:cubicBezTo>
                  <a:pt x="3789872" y="7190"/>
                  <a:pt x="3801019" y="1439"/>
                  <a:pt x="3812875" y="1439"/>
                </a:cubicBezTo>
                <a:cubicBezTo>
                  <a:pt x="4021372" y="1439"/>
                  <a:pt x="3975951" y="-7393"/>
                  <a:pt x="4080294" y="18692"/>
                </a:cubicBezTo>
                <a:cubicBezTo>
                  <a:pt x="4091796" y="24443"/>
                  <a:pt x="4102980" y="30879"/>
                  <a:pt x="4114800" y="35945"/>
                </a:cubicBezTo>
                <a:cubicBezTo>
                  <a:pt x="4123158" y="39527"/>
                  <a:pt x="4132546" y="40505"/>
                  <a:pt x="4140679" y="44571"/>
                </a:cubicBezTo>
                <a:cubicBezTo>
                  <a:pt x="4149952" y="49208"/>
                  <a:pt x="4157932" y="56073"/>
                  <a:pt x="4166558" y="61824"/>
                </a:cubicBezTo>
                <a:cubicBezTo>
                  <a:pt x="4172309" y="70451"/>
                  <a:pt x="4176875" y="79998"/>
                  <a:pt x="4183811" y="87704"/>
                </a:cubicBezTo>
                <a:cubicBezTo>
                  <a:pt x="4202853" y="108862"/>
                  <a:pt x="4244196" y="148088"/>
                  <a:pt x="4244196" y="148088"/>
                </a:cubicBezTo>
                <a:cubicBezTo>
                  <a:pt x="4247072" y="159590"/>
                  <a:pt x="4248660" y="171493"/>
                  <a:pt x="4252823" y="182594"/>
                </a:cubicBezTo>
                <a:cubicBezTo>
                  <a:pt x="4275508" y="243090"/>
                  <a:pt x="4262299" y="192923"/>
                  <a:pt x="4287328" y="242979"/>
                </a:cubicBezTo>
                <a:cubicBezTo>
                  <a:pt x="4291395" y="251112"/>
                  <a:pt x="4293079" y="260232"/>
                  <a:pt x="4295955" y="268858"/>
                </a:cubicBezTo>
                <a:cubicBezTo>
                  <a:pt x="4293079" y="311990"/>
                  <a:pt x="4292919" y="355389"/>
                  <a:pt x="4287328" y="398254"/>
                </a:cubicBezTo>
                <a:cubicBezTo>
                  <a:pt x="4284261" y="421767"/>
                  <a:pt x="4275043" y="444080"/>
                  <a:pt x="4270075" y="467266"/>
                </a:cubicBezTo>
                <a:cubicBezTo>
                  <a:pt x="4266410" y="484368"/>
                  <a:pt x="4264578" y="501815"/>
                  <a:pt x="4261449" y="519024"/>
                </a:cubicBezTo>
                <a:cubicBezTo>
                  <a:pt x="4258826" y="533450"/>
                  <a:pt x="4256004" y="547843"/>
                  <a:pt x="4252823" y="562156"/>
                </a:cubicBezTo>
                <a:cubicBezTo>
                  <a:pt x="4244133" y="601263"/>
                  <a:pt x="4241276" y="605421"/>
                  <a:pt x="4226943" y="648421"/>
                </a:cubicBezTo>
                <a:lnTo>
                  <a:pt x="4218317" y="674300"/>
                </a:lnTo>
                <a:lnTo>
                  <a:pt x="4209690" y="700179"/>
                </a:lnTo>
                <a:cubicBezTo>
                  <a:pt x="4206815" y="726058"/>
                  <a:pt x="4205345" y="752133"/>
                  <a:pt x="4201064" y="777817"/>
                </a:cubicBezTo>
                <a:cubicBezTo>
                  <a:pt x="4199569" y="786786"/>
                  <a:pt x="4194018" y="794741"/>
                  <a:pt x="4192438" y="803696"/>
                </a:cubicBezTo>
                <a:cubicBezTo>
                  <a:pt x="4185371" y="843743"/>
                  <a:pt x="4181218" y="884251"/>
                  <a:pt x="4175185" y="924466"/>
                </a:cubicBezTo>
                <a:cubicBezTo>
                  <a:pt x="4160658" y="1021309"/>
                  <a:pt x="4169373" y="933826"/>
                  <a:pt x="4157932" y="1071115"/>
                </a:cubicBezTo>
                <a:cubicBezTo>
                  <a:pt x="4151943" y="1142982"/>
                  <a:pt x="4148430" y="1215076"/>
                  <a:pt x="4140679" y="1286775"/>
                </a:cubicBezTo>
                <a:cubicBezTo>
                  <a:pt x="4136919" y="1321554"/>
                  <a:pt x="4123426" y="1390292"/>
                  <a:pt x="4123426" y="1390292"/>
                </a:cubicBezTo>
                <a:cubicBezTo>
                  <a:pt x="4126302" y="1646209"/>
                  <a:pt x="4126550" y="1902169"/>
                  <a:pt x="4132053" y="2158043"/>
                </a:cubicBezTo>
                <a:cubicBezTo>
                  <a:pt x="4132308" y="2169896"/>
                  <a:pt x="4137272" y="2181193"/>
                  <a:pt x="4140679" y="2192549"/>
                </a:cubicBezTo>
                <a:cubicBezTo>
                  <a:pt x="4145905" y="2209968"/>
                  <a:pt x="4153522" y="2226664"/>
                  <a:pt x="4157932" y="2244307"/>
                </a:cubicBezTo>
                <a:cubicBezTo>
                  <a:pt x="4160807" y="2255809"/>
                  <a:pt x="4162395" y="2267712"/>
                  <a:pt x="4166558" y="2278813"/>
                </a:cubicBezTo>
                <a:cubicBezTo>
                  <a:pt x="4171073" y="2290854"/>
                  <a:pt x="4179296" y="2301278"/>
                  <a:pt x="4183811" y="2313319"/>
                </a:cubicBezTo>
                <a:cubicBezTo>
                  <a:pt x="4207686" y="2376983"/>
                  <a:pt x="4174727" y="2321255"/>
                  <a:pt x="4209690" y="2373704"/>
                </a:cubicBezTo>
                <a:cubicBezTo>
                  <a:pt x="4214898" y="2404951"/>
                  <a:pt x="4227848" y="2476849"/>
                  <a:pt x="4226943" y="2503100"/>
                </a:cubicBezTo>
                <a:cubicBezTo>
                  <a:pt x="4224951" y="2560862"/>
                  <a:pt x="4218478" y="2618504"/>
                  <a:pt x="4209690" y="2675628"/>
                </a:cubicBezTo>
                <a:cubicBezTo>
                  <a:pt x="4206925" y="2693603"/>
                  <a:pt x="4196849" y="2709744"/>
                  <a:pt x="4192438" y="2727387"/>
                </a:cubicBezTo>
                <a:cubicBezTo>
                  <a:pt x="4181296" y="2771950"/>
                  <a:pt x="4190387" y="2752028"/>
                  <a:pt x="4166558" y="2787771"/>
                </a:cubicBezTo>
                <a:cubicBezTo>
                  <a:pt x="4163683" y="2799273"/>
                  <a:pt x="4160504" y="2810703"/>
                  <a:pt x="4157932" y="2822277"/>
                </a:cubicBezTo>
                <a:cubicBezTo>
                  <a:pt x="4154752" y="2836590"/>
                  <a:pt x="4158308" y="2853835"/>
                  <a:pt x="4149306" y="2865409"/>
                </a:cubicBezTo>
                <a:cubicBezTo>
                  <a:pt x="4136576" y="2881777"/>
                  <a:pt x="4117218" y="2893358"/>
                  <a:pt x="4097547" y="2899915"/>
                </a:cubicBezTo>
                <a:lnTo>
                  <a:pt x="4045789" y="2917168"/>
                </a:lnTo>
                <a:cubicBezTo>
                  <a:pt x="4040038" y="2925794"/>
                  <a:pt x="4036632" y="2936571"/>
                  <a:pt x="4028536" y="2943047"/>
                </a:cubicBezTo>
                <a:cubicBezTo>
                  <a:pt x="4021435" y="2948727"/>
                  <a:pt x="4010222" y="2946629"/>
                  <a:pt x="4002656" y="2951673"/>
                </a:cubicBezTo>
                <a:cubicBezTo>
                  <a:pt x="3992505" y="2958440"/>
                  <a:pt x="3985403" y="2968926"/>
                  <a:pt x="3976777" y="2977553"/>
                </a:cubicBezTo>
                <a:lnTo>
                  <a:pt x="3959524" y="3029311"/>
                </a:lnTo>
                <a:lnTo>
                  <a:pt x="3950898" y="3055190"/>
                </a:lnTo>
                <a:cubicBezTo>
                  <a:pt x="3948023" y="3072443"/>
                  <a:pt x="3944932" y="3089661"/>
                  <a:pt x="3942272" y="3106949"/>
                </a:cubicBezTo>
                <a:cubicBezTo>
                  <a:pt x="3939180" y="3127045"/>
                  <a:pt x="3937282" y="3147329"/>
                  <a:pt x="3933645" y="3167334"/>
                </a:cubicBezTo>
                <a:cubicBezTo>
                  <a:pt x="3931524" y="3178998"/>
                  <a:pt x="3928426" y="3190483"/>
                  <a:pt x="3925019" y="3201839"/>
                </a:cubicBezTo>
                <a:cubicBezTo>
                  <a:pt x="3917180" y="3227968"/>
                  <a:pt x="3907767" y="3253598"/>
                  <a:pt x="3899140" y="3279477"/>
                </a:cubicBezTo>
                <a:lnTo>
                  <a:pt x="3881887" y="3331236"/>
                </a:lnTo>
                <a:cubicBezTo>
                  <a:pt x="3879012" y="3339862"/>
                  <a:pt x="3878843" y="3349937"/>
                  <a:pt x="3873260" y="3357115"/>
                </a:cubicBezTo>
                <a:cubicBezTo>
                  <a:pt x="3853132" y="3382994"/>
                  <a:pt x="3831061" y="3407473"/>
                  <a:pt x="3812875" y="3434753"/>
                </a:cubicBezTo>
                <a:cubicBezTo>
                  <a:pt x="3807124" y="3443379"/>
                  <a:pt x="3802260" y="3452668"/>
                  <a:pt x="3795623" y="3460632"/>
                </a:cubicBezTo>
                <a:cubicBezTo>
                  <a:pt x="3787813" y="3470004"/>
                  <a:pt x="3778370" y="3477885"/>
                  <a:pt x="3769743" y="3486511"/>
                </a:cubicBezTo>
                <a:cubicBezTo>
                  <a:pt x="3742749" y="3553995"/>
                  <a:pt x="3768033" y="3511341"/>
                  <a:pt x="3709358" y="3564149"/>
                </a:cubicBezTo>
                <a:cubicBezTo>
                  <a:pt x="3649918" y="3617645"/>
                  <a:pt x="3690572" y="3601195"/>
                  <a:pt x="3631721" y="3615907"/>
                </a:cubicBezTo>
                <a:cubicBezTo>
                  <a:pt x="3623094" y="3624534"/>
                  <a:pt x="3615769" y="3634696"/>
                  <a:pt x="3605841" y="3641787"/>
                </a:cubicBezTo>
                <a:cubicBezTo>
                  <a:pt x="3595377" y="3649261"/>
                  <a:pt x="3579568" y="3649160"/>
                  <a:pt x="3571336" y="3659039"/>
                </a:cubicBezTo>
                <a:cubicBezTo>
                  <a:pt x="3563746" y="3668147"/>
                  <a:pt x="3565585" y="3682043"/>
                  <a:pt x="3562709" y="3693545"/>
                </a:cubicBezTo>
                <a:cubicBezTo>
                  <a:pt x="3579962" y="3702171"/>
                  <a:pt x="3596662" y="3712005"/>
                  <a:pt x="3614468" y="3719424"/>
                </a:cubicBezTo>
                <a:cubicBezTo>
                  <a:pt x="3631255" y="3726419"/>
                  <a:pt x="3648973" y="3730926"/>
                  <a:pt x="3666226" y="3736677"/>
                </a:cubicBezTo>
                <a:cubicBezTo>
                  <a:pt x="3729230" y="3757678"/>
                  <a:pt x="3700343" y="3749520"/>
                  <a:pt x="3752490" y="3762556"/>
                </a:cubicBezTo>
                <a:cubicBezTo>
                  <a:pt x="3755366" y="3785560"/>
                  <a:pt x="3756970" y="3808759"/>
                  <a:pt x="3761117" y="3831568"/>
                </a:cubicBezTo>
                <a:cubicBezTo>
                  <a:pt x="3762744" y="3840514"/>
                  <a:pt x="3770156" y="3848363"/>
                  <a:pt x="3769743" y="3857447"/>
                </a:cubicBezTo>
                <a:cubicBezTo>
                  <a:pt x="3767248" y="3912326"/>
                  <a:pt x="3761169" y="3967103"/>
                  <a:pt x="3752490" y="4021349"/>
                </a:cubicBezTo>
                <a:cubicBezTo>
                  <a:pt x="3749236" y="4041687"/>
                  <a:pt x="3735476" y="4081496"/>
                  <a:pt x="3717985" y="4098987"/>
                </a:cubicBezTo>
                <a:cubicBezTo>
                  <a:pt x="3710654" y="4106318"/>
                  <a:pt x="3700732" y="4110488"/>
                  <a:pt x="3692106" y="4116239"/>
                </a:cubicBezTo>
                <a:cubicBezTo>
                  <a:pt x="3686355" y="4124866"/>
                  <a:pt x="3679490" y="4132846"/>
                  <a:pt x="3674853" y="4142119"/>
                </a:cubicBezTo>
                <a:cubicBezTo>
                  <a:pt x="3670786" y="4150252"/>
                  <a:pt x="3671906" y="4160898"/>
                  <a:pt x="3666226" y="4167998"/>
                </a:cubicBezTo>
                <a:cubicBezTo>
                  <a:pt x="3659749" y="4176094"/>
                  <a:pt x="3648973" y="4179500"/>
                  <a:pt x="3640347" y="4185251"/>
                </a:cubicBezTo>
                <a:cubicBezTo>
                  <a:pt x="3634596" y="4193877"/>
                  <a:pt x="3630425" y="4203799"/>
                  <a:pt x="3623094" y="4211130"/>
                </a:cubicBezTo>
                <a:cubicBezTo>
                  <a:pt x="3612928" y="4221296"/>
                  <a:pt x="3599505" y="4227653"/>
                  <a:pt x="3588589" y="4237009"/>
                </a:cubicBezTo>
                <a:cubicBezTo>
                  <a:pt x="3579326" y="4244948"/>
                  <a:pt x="3571336" y="4254262"/>
                  <a:pt x="3562709" y="4262888"/>
                </a:cubicBezTo>
                <a:cubicBezTo>
                  <a:pt x="3542479" y="4323582"/>
                  <a:pt x="3568809" y="4248655"/>
                  <a:pt x="3536830" y="4323273"/>
                </a:cubicBezTo>
                <a:cubicBezTo>
                  <a:pt x="3533248" y="4331631"/>
                  <a:pt x="3532271" y="4341020"/>
                  <a:pt x="3528204" y="4349153"/>
                </a:cubicBezTo>
                <a:cubicBezTo>
                  <a:pt x="3523568" y="4358426"/>
                  <a:pt x="3516446" y="4366240"/>
                  <a:pt x="3510951" y="4375032"/>
                </a:cubicBezTo>
                <a:cubicBezTo>
                  <a:pt x="3502065" y="4389250"/>
                  <a:pt x="3495132" y="4404751"/>
                  <a:pt x="3485072" y="4418164"/>
                </a:cubicBezTo>
                <a:cubicBezTo>
                  <a:pt x="3475255" y="4431253"/>
                  <a:pt x="3449461" y="4454375"/>
                  <a:pt x="3433313" y="4461296"/>
                </a:cubicBezTo>
                <a:cubicBezTo>
                  <a:pt x="3422416" y="4465966"/>
                  <a:pt x="3410544" y="4468245"/>
                  <a:pt x="3398807" y="4469922"/>
                </a:cubicBezTo>
                <a:cubicBezTo>
                  <a:pt x="3370199" y="4474009"/>
                  <a:pt x="3341151" y="4474462"/>
                  <a:pt x="3312543" y="4478549"/>
                </a:cubicBezTo>
                <a:cubicBezTo>
                  <a:pt x="3260598" y="4485970"/>
                  <a:pt x="3157268" y="4504428"/>
                  <a:pt x="3157268" y="4504428"/>
                </a:cubicBezTo>
                <a:cubicBezTo>
                  <a:pt x="3140015" y="4521681"/>
                  <a:pt x="3125811" y="4542653"/>
                  <a:pt x="3105509" y="4556187"/>
                </a:cubicBezTo>
                <a:lnTo>
                  <a:pt x="3053751" y="4590692"/>
                </a:lnTo>
                <a:cubicBezTo>
                  <a:pt x="3013091" y="4651681"/>
                  <a:pt x="3066192" y="4578251"/>
                  <a:pt x="3001992" y="4642451"/>
                </a:cubicBezTo>
                <a:cubicBezTo>
                  <a:pt x="2989218" y="4655225"/>
                  <a:pt x="2947244" y="4720259"/>
                  <a:pt x="2941607" y="4728715"/>
                </a:cubicBezTo>
                <a:cubicBezTo>
                  <a:pt x="2935856" y="4737341"/>
                  <a:pt x="2931686" y="4747263"/>
                  <a:pt x="2924355" y="4754594"/>
                </a:cubicBezTo>
                <a:lnTo>
                  <a:pt x="2898475" y="4780473"/>
                </a:lnTo>
                <a:cubicBezTo>
                  <a:pt x="2892724" y="4797726"/>
                  <a:pt x="2885634" y="4814589"/>
                  <a:pt x="2881223" y="4832232"/>
                </a:cubicBezTo>
                <a:cubicBezTo>
                  <a:pt x="2878347" y="4843734"/>
                  <a:pt x="2877266" y="4855841"/>
                  <a:pt x="2872596" y="4866738"/>
                </a:cubicBezTo>
                <a:cubicBezTo>
                  <a:pt x="2868512" y="4876267"/>
                  <a:pt x="2860487" y="4883615"/>
                  <a:pt x="2855343" y="4892617"/>
                </a:cubicBezTo>
                <a:cubicBezTo>
                  <a:pt x="2848808" y="4904054"/>
                  <a:pt x="2832843" y="4942497"/>
                  <a:pt x="2820838" y="4953002"/>
                </a:cubicBezTo>
                <a:cubicBezTo>
                  <a:pt x="2805233" y="4966656"/>
                  <a:pt x="2786332" y="4976005"/>
                  <a:pt x="2769079" y="4987507"/>
                </a:cubicBezTo>
                <a:lnTo>
                  <a:pt x="2743200" y="5004760"/>
                </a:lnTo>
                <a:cubicBezTo>
                  <a:pt x="2734574" y="5010511"/>
                  <a:pt x="2724652" y="5014682"/>
                  <a:pt x="2717321" y="5022013"/>
                </a:cubicBezTo>
                <a:cubicBezTo>
                  <a:pt x="2679167" y="5060166"/>
                  <a:pt x="2661841" y="5084259"/>
                  <a:pt x="2613804" y="5108277"/>
                </a:cubicBezTo>
                <a:cubicBezTo>
                  <a:pt x="2602302" y="5114028"/>
                  <a:pt x="2592145" y="5124971"/>
                  <a:pt x="2579298" y="5125530"/>
                </a:cubicBezTo>
                <a:cubicBezTo>
                  <a:pt x="2392547" y="5133650"/>
                  <a:pt x="2205470" y="5130342"/>
                  <a:pt x="2018581" y="5134156"/>
                </a:cubicBezTo>
                <a:lnTo>
                  <a:pt x="1733909" y="5142783"/>
                </a:lnTo>
                <a:cubicBezTo>
                  <a:pt x="1591474" y="5166521"/>
                  <a:pt x="1741222" y="5138798"/>
                  <a:pt x="1656272" y="5160036"/>
                </a:cubicBezTo>
                <a:cubicBezTo>
                  <a:pt x="1626933" y="5167371"/>
                  <a:pt x="1587822" y="5170051"/>
                  <a:pt x="1561381" y="5185915"/>
                </a:cubicBezTo>
                <a:cubicBezTo>
                  <a:pt x="1547004" y="5194541"/>
                  <a:pt x="1532467" y="5202908"/>
                  <a:pt x="1518249" y="5211794"/>
                </a:cubicBezTo>
                <a:cubicBezTo>
                  <a:pt x="1509457" y="5217289"/>
                  <a:pt x="1501372" y="5223903"/>
                  <a:pt x="1492370" y="5229047"/>
                </a:cubicBezTo>
                <a:cubicBezTo>
                  <a:pt x="1465522" y="5244389"/>
                  <a:pt x="1454914" y="5244445"/>
                  <a:pt x="1431985" y="5263553"/>
                </a:cubicBezTo>
                <a:cubicBezTo>
                  <a:pt x="1422613" y="5271363"/>
                  <a:pt x="1416033" y="5282341"/>
                  <a:pt x="1406106" y="5289432"/>
                </a:cubicBezTo>
                <a:cubicBezTo>
                  <a:pt x="1375475" y="5311311"/>
                  <a:pt x="1347177" y="5310861"/>
                  <a:pt x="1311215" y="5323938"/>
                </a:cubicBezTo>
                <a:cubicBezTo>
                  <a:pt x="1225980" y="5354932"/>
                  <a:pt x="1340895" y="5332020"/>
                  <a:pt x="1216324" y="5349817"/>
                </a:cubicBezTo>
                <a:cubicBezTo>
                  <a:pt x="1207698" y="5352692"/>
                  <a:pt x="1199266" y="5356238"/>
                  <a:pt x="1190445" y="5358443"/>
                </a:cubicBezTo>
                <a:cubicBezTo>
                  <a:pt x="1146162" y="5369514"/>
                  <a:pt x="1054424" y="5380339"/>
                  <a:pt x="1026543" y="5384322"/>
                </a:cubicBezTo>
                <a:cubicBezTo>
                  <a:pt x="1017917" y="5390073"/>
                  <a:pt x="1009937" y="5396938"/>
                  <a:pt x="1000664" y="5401575"/>
                </a:cubicBezTo>
                <a:cubicBezTo>
                  <a:pt x="992531" y="5405642"/>
                  <a:pt x="983558" y="5407809"/>
                  <a:pt x="974785" y="5410202"/>
                </a:cubicBezTo>
                <a:cubicBezTo>
                  <a:pt x="951909" y="5416441"/>
                  <a:pt x="928777" y="5421703"/>
                  <a:pt x="905773" y="5427454"/>
                </a:cubicBezTo>
                <a:cubicBezTo>
                  <a:pt x="894271" y="5430329"/>
                  <a:pt x="881872" y="5430779"/>
                  <a:pt x="871268" y="5436081"/>
                </a:cubicBezTo>
                <a:cubicBezTo>
                  <a:pt x="790362" y="5476534"/>
                  <a:pt x="891576" y="5427960"/>
                  <a:pt x="785004" y="5470587"/>
                </a:cubicBezTo>
                <a:cubicBezTo>
                  <a:pt x="770627" y="5476338"/>
                  <a:pt x="756811" y="5483765"/>
                  <a:pt x="741872" y="5487839"/>
                </a:cubicBezTo>
                <a:cubicBezTo>
                  <a:pt x="724997" y="5492441"/>
                  <a:pt x="707187" y="5492672"/>
                  <a:pt x="690113" y="5496466"/>
                </a:cubicBezTo>
                <a:cubicBezTo>
                  <a:pt x="681237" y="5498439"/>
                  <a:pt x="672860" y="5502217"/>
                  <a:pt x="664234" y="5505092"/>
                </a:cubicBezTo>
                <a:cubicBezTo>
                  <a:pt x="606725" y="5502217"/>
                  <a:pt x="548270" y="5507240"/>
                  <a:pt x="491706" y="5496466"/>
                </a:cubicBezTo>
                <a:cubicBezTo>
                  <a:pt x="482774" y="5494765"/>
                  <a:pt x="485284" y="5479409"/>
                  <a:pt x="483079" y="5470587"/>
                </a:cubicBezTo>
                <a:cubicBezTo>
                  <a:pt x="479523" y="5456362"/>
                  <a:pt x="479090" y="5441364"/>
                  <a:pt x="474453" y="5427454"/>
                </a:cubicBezTo>
                <a:cubicBezTo>
                  <a:pt x="469766" y="5413392"/>
                  <a:pt x="450464" y="5379691"/>
                  <a:pt x="439947" y="5367070"/>
                </a:cubicBezTo>
                <a:cubicBezTo>
                  <a:pt x="397798" y="5316490"/>
                  <a:pt x="431816" y="5362717"/>
                  <a:pt x="388189" y="5323938"/>
                </a:cubicBezTo>
                <a:cubicBezTo>
                  <a:pt x="369953" y="5307728"/>
                  <a:pt x="356731" y="5285714"/>
                  <a:pt x="336430" y="5272179"/>
                </a:cubicBezTo>
                <a:cubicBezTo>
                  <a:pt x="327804" y="5266428"/>
                  <a:pt x="318257" y="5261862"/>
                  <a:pt x="310551" y="5254926"/>
                </a:cubicBezTo>
                <a:cubicBezTo>
                  <a:pt x="289393" y="5235883"/>
                  <a:pt x="272197" y="5212567"/>
                  <a:pt x="250166" y="5194541"/>
                </a:cubicBezTo>
                <a:cubicBezTo>
                  <a:pt x="240213" y="5186398"/>
                  <a:pt x="226124" y="5184762"/>
                  <a:pt x="215660" y="5177288"/>
                </a:cubicBezTo>
                <a:cubicBezTo>
                  <a:pt x="205733" y="5170197"/>
                  <a:pt x="199153" y="5159219"/>
                  <a:pt x="189781" y="5151409"/>
                </a:cubicBezTo>
                <a:cubicBezTo>
                  <a:pt x="181816" y="5144772"/>
                  <a:pt x="172528" y="5139907"/>
                  <a:pt x="163902" y="5134156"/>
                </a:cubicBezTo>
                <a:cubicBezTo>
                  <a:pt x="158151" y="5125530"/>
                  <a:pt x="153286" y="5116242"/>
                  <a:pt x="146649" y="5108277"/>
                </a:cubicBezTo>
                <a:cubicBezTo>
                  <a:pt x="126623" y="5084246"/>
                  <a:pt x="111651" y="5075559"/>
                  <a:pt x="86264" y="5056519"/>
                </a:cubicBezTo>
                <a:cubicBezTo>
                  <a:pt x="36815" y="4982344"/>
                  <a:pt x="96103" y="5076195"/>
                  <a:pt x="60385" y="5004760"/>
                </a:cubicBezTo>
                <a:cubicBezTo>
                  <a:pt x="55748" y="4995487"/>
                  <a:pt x="48883" y="4987507"/>
                  <a:pt x="43132" y="4978881"/>
                </a:cubicBezTo>
                <a:cubicBezTo>
                  <a:pt x="37381" y="4932873"/>
                  <a:pt x="32436" y="4886758"/>
                  <a:pt x="25879" y="4840858"/>
                </a:cubicBezTo>
                <a:cubicBezTo>
                  <a:pt x="20961" y="4806433"/>
                  <a:pt x="11809" y="4744883"/>
                  <a:pt x="8626" y="4711462"/>
                </a:cubicBezTo>
                <a:cubicBezTo>
                  <a:pt x="5071" y="4674139"/>
                  <a:pt x="2875" y="4636700"/>
                  <a:pt x="0" y="4599319"/>
                </a:cubicBezTo>
                <a:cubicBezTo>
                  <a:pt x="2875" y="4501553"/>
                  <a:pt x="3347" y="4403687"/>
                  <a:pt x="8626" y="4306021"/>
                </a:cubicBezTo>
                <a:cubicBezTo>
                  <a:pt x="9117" y="4296941"/>
                  <a:pt x="11670" y="4287319"/>
                  <a:pt x="17253" y="4280141"/>
                </a:cubicBezTo>
                <a:cubicBezTo>
                  <a:pt x="42487" y="4247697"/>
                  <a:pt x="71112" y="4225650"/>
                  <a:pt x="103517" y="4202504"/>
                </a:cubicBezTo>
                <a:cubicBezTo>
                  <a:pt x="111953" y="4196478"/>
                  <a:pt x="121431" y="4191888"/>
                  <a:pt x="129396" y="4185251"/>
                </a:cubicBezTo>
                <a:cubicBezTo>
                  <a:pt x="162772" y="4157437"/>
                  <a:pt x="148661" y="4156989"/>
                  <a:pt x="189781" y="4133492"/>
                </a:cubicBezTo>
                <a:cubicBezTo>
                  <a:pt x="197676" y="4128981"/>
                  <a:pt x="207034" y="4127741"/>
                  <a:pt x="215660" y="4124866"/>
                </a:cubicBezTo>
                <a:cubicBezTo>
                  <a:pt x="257815" y="4082713"/>
                  <a:pt x="223058" y="4112013"/>
                  <a:pt x="276045" y="4081734"/>
                </a:cubicBezTo>
                <a:cubicBezTo>
                  <a:pt x="285047" y="4076590"/>
                  <a:pt x="292395" y="4068565"/>
                  <a:pt x="301924" y="4064481"/>
                </a:cubicBezTo>
                <a:cubicBezTo>
                  <a:pt x="312821" y="4059811"/>
                  <a:pt x="324928" y="4058730"/>
                  <a:pt x="336430" y="4055854"/>
                </a:cubicBezTo>
                <a:cubicBezTo>
                  <a:pt x="345056" y="4050103"/>
                  <a:pt x="354344" y="4045239"/>
                  <a:pt x="362309" y="4038602"/>
                </a:cubicBezTo>
                <a:cubicBezTo>
                  <a:pt x="397344" y="4009407"/>
                  <a:pt x="379621" y="4011969"/>
                  <a:pt x="422694" y="3986843"/>
                </a:cubicBezTo>
                <a:cubicBezTo>
                  <a:pt x="444910" y="3973884"/>
                  <a:pt x="468702" y="3963840"/>
                  <a:pt x="491706" y="3952338"/>
                </a:cubicBezTo>
                <a:cubicBezTo>
                  <a:pt x="503208" y="3946587"/>
                  <a:pt x="513736" y="3938204"/>
                  <a:pt x="526211" y="3935085"/>
                </a:cubicBezTo>
                <a:lnTo>
                  <a:pt x="560717" y="3926458"/>
                </a:lnTo>
                <a:cubicBezTo>
                  <a:pt x="577970" y="3914956"/>
                  <a:pt x="600973" y="3909206"/>
                  <a:pt x="612475" y="3891953"/>
                </a:cubicBezTo>
                <a:cubicBezTo>
                  <a:pt x="618226" y="3883326"/>
                  <a:pt x="622397" y="3873404"/>
                  <a:pt x="629728" y="3866073"/>
                </a:cubicBezTo>
                <a:cubicBezTo>
                  <a:pt x="646449" y="3849352"/>
                  <a:pt x="660441" y="3847210"/>
                  <a:pt x="681487" y="3840194"/>
                </a:cubicBezTo>
                <a:cubicBezTo>
                  <a:pt x="692989" y="3825817"/>
                  <a:pt x="701262" y="3808109"/>
                  <a:pt x="715992" y="3797062"/>
                </a:cubicBezTo>
                <a:cubicBezTo>
                  <a:pt x="725477" y="3789948"/>
                  <a:pt x="739894" y="3793738"/>
                  <a:pt x="750498" y="3788436"/>
                </a:cubicBezTo>
                <a:cubicBezTo>
                  <a:pt x="763358" y="3782006"/>
                  <a:pt x="773502" y="3771183"/>
                  <a:pt x="785004" y="3762556"/>
                </a:cubicBezTo>
                <a:cubicBezTo>
                  <a:pt x="764760" y="3641094"/>
                  <a:pt x="778814" y="3692229"/>
                  <a:pt x="750498" y="3607281"/>
                </a:cubicBezTo>
                <a:cubicBezTo>
                  <a:pt x="747623" y="3598655"/>
                  <a:pt x="746916" y="3588968"/>
                  <a:pt x="741872" y="3581402"/>
                </a:cubicBezTo>
                <a:cubicBezTo>
                  <a:pt x="724124" y="3554780"/>
                  <a:pt x="724570" y="3551783"/>
                  <a:pt x="698740" y="3529643"/>
                </a:cubicBezTo>
                <a:cubicBezTo>
                  <a:pt x="687824" y="3520286"/>
                  <a:pt x="674400" y="3513930"/>
                  <a:pt x="664234" y="3503764"/>
                </a:cubicBezTo>
                <a:cubicBezTo>
                  <a:pt x="656903" y="3496433"/>
                  <a:pt x="654783" y="3484712"/>
                  <a:pt x="646981" y="3477885"/>
                </a:cubicBezTo>
                <a:cubicBezTo>
                  <a:pt x="631376" y="3464231"/>
                  <a:pt x="612476" y="3454881"/>
                  <a:pt x="595223" y="3443379"/>
                </a:cubicBezTo>
                <a:lnTo>
                  <a:pt x="569343" y="3426126"/>
                </a:lnTo>
                <a:cubicBezTo>
                  <a:pt x="521843" y="3354878"/>
                  <a:pt x="598412" y="3463819"/>
                  <a:pt x="474453" y="3339862"/>
                </a:cubicBezTo>
                <a:lnTo>
                  <a:pt x="422694" y="3288104"/>
                </a:lnTo>
                <a:cubicBezTo>
                  <a:pt x="395764" y="3207308"/>
                  <a:pt x="439879" y="3326802"/>
                  <a:pt x="388189" y="3236345"/>
                </a:cubicBezTo>
                <a:cubicBezTo>
                  <a:pt x="341848" y="3155249"/>
                  <a:pt x="423707" y="3245984"/>
                  <a:pt x="353683" y="3175960"/>
                </a:cubicBezTo>
                <a:cubicBezTo>
                  <a:pt x="331883" y="3110562"/>
                  <a:pt x="347341" y="3138751"/>
                  <a:pt x="310551" y="3089696"/>
                </a:cubicBezTo>
                <a:cubicBezTo>
                  <a:pt x="282777" y="3006380"/>
                  <a:pt x="327317" y="3135926"/>
                  <a:pt x="284672" y="3029311"/>
                </a:cubicBezTo>
                <a:cubicBezTo>
                  <a:pt x="277918" y="3012426"/>
                  <a:pt x="274173" y="2994438"/>
                  <a:pt x="267419" y="2977553"/>
                </a:cubicBezTo>
                <a:cubicBezTo>
                  <a:pt x="261668" y="2963176"/>
                  <a:pt x="254720" y="2949221"/>
                  <a:pt x="250166" y="2934421"/>
                </a:cubicBezTo>
                <a:cubicBezTo>
                  <a:pt x="243193" y="2911758"/>
                  <a:pt x="232913" y="2865409"/>
                  <a:pt x="232913" y="2865409"/>
                </a:cubicBezTo>
                <a:cubicBezTo>
                  <a:pt x="244415" y="2810775"/>
                  <a:pt x="255046" y="2755950"/>
                  <a:pt x="267419" y="2701507"/>
                </a:cubicBezTo>
                <a:cubicBezTo>
                  <a:pt x="273921" y="2672900"/>
                  <a:pt x="267912" y="2675628"/>
                  <a:pt x="284672" y="2675628"/>
                </a:cubicBez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 7"/>
          <p:cNvSpPr/>
          <p:nvPr/>
        </p:nvSpPr>
        <p:spPr>
          <a:xfrm>
            <a:off x="378819" y="1687947"/>
            <a:ext cx="1669784" cy="2971106"/>
          </a:xfrm>
          <a:custGeom>
            <a:avLst/>
            <a:gdLst>
              <a:gd name="connsiteX0" fmla="*/ 1104924 w 1669784"/>
              <a:gd name="connsiteY0" fmla="*/ 2830 h 2971106"/>
              <a:gd name="connsiteX1" fmla="*/ 1182562 w 1669784"/>
              <a:gd name="connsiteY1" fmla="*/ 89095 h 2971106"/>
              <a:gd name="connsiteX2" fmla="*/ 1199815 w 1669784"/>
              <a:gd name="connsiteY2" fmla="*/ 140853 h 2971106"/>
              <a:gd name="connsiteX3" fmla="*/ 1277453 w 1669784"/>
              <a:gd name="connsiteY3" fmla="*/ 175359 h 2971106"/>
              <a:gd name="connsiteX4" fmla="*/ 1303332 w 1669784"/>
              <a:gd name="connsiteY4" fmla="*/ 183985 h 2971106"/>
              <a:gd name="connsiteX5" fmla="*/ 1596630 w 1669784"/>
              <a:gd name="connsiteY5" fmla="*/ 201238 h 2971106"/>
              <a:gd name="connsiteX6" fmla="*/ 1613883 w 1669784"/>
              <a:gd name="connsiteY6" fmla="*/ 270249 h 2971106"/>
              <a:gd name="connsiteX7" fmla="*/ 1622509 w 1669784"/>
              <a:gd name="connsiteY7" fmla="*/ 304755 h 2971106"/>
              <a:gd name="connsiteX8" fmla="*/ 1639762 w 1669784"/>
              <a:gd name="connsiteY8" fmla="*/ 356513 h 2971106"/>
              <a:gd name="connsiteX9" fmla="*/ 1613883 w 1669784"/>
              <a:gd name="connsiteY9" fmla="*/ 580800 h 2971106"/>
              <a:gd name="connsiteX10" fmla="*/ 1596630 w 1669784"/>
              <a:gd name="connsiteY10" fmla="*/ 615306 h 2971106"/>
              <a:gd name="connsiteX11" fmla="*/ 1570751 w 1669784"/>
              <a:gd name="connsiteY11" fmla="*/ 632559 h 2971106"/>
              <a:gd name="connsiteX12" fmla="*/ 1536245 w 1669784"/>
              <a:gd name="connsiteY12" fmla="*/ 684317 h 2971106"/>
              <a:gd name="connsiteX13" fmla="*/ 1484487 w 1669784"/>
              <a:gd name="connsiteY13" fmla="*/ 727449 h 2971106"/>
              <a:gd name="connsiteX14" fmla="*/ 1458607 w 1669784"/>
              <a:gd name="connsiteY14" fmla="*/ 744702 h 2971106"/>
              <a:gd name="connsiteX15" fmla="*/ 1441355 w 1669784"/>
              <a:gd name="connsiteY15" fmla="*/ 770581 h 2971106"/>
              <a:gd name="connsiteX16" fmla="*/ 1415475 w 1669784"/>
              <a:gd name="connsiteY16" fmla="*/ 787834 h 2971106"/>
              <a:gd name="connsiteX17" fmla="*/ 1398223 w 1669784"/>
              <a:gd name="connsiteY17" fmla="*/ 839593 h 2971106"/>
              <a:gd name="connsiteX18" fmla="*/ 1424102 w 1669784"/>
              <a:gd name="connsiteY18" fmla="*/ 986242 h 2971106"/>
              <a:gd name="connsiteX19" fmla="*/ 1449981 w 1669784"/>
              <a:gd name="connsiteY19" fmla="*/ 1003495 h 2971106"/>
              <a:gd name="connsiteX20" fmla="*/ 1484487 w 1669784"/>
              <a:gd name="connsiteY20" fmla="*/ 1038000 h 2971106"/>
              <a:gd name="connsiteX21" fmla="*/ 1510366 w 1669784"/>
              <a:gd name="connsiteY21" fmla="*/ 1089759 h 2971106"/>
              <a:gd name="connsiteX22" fmla="*/ 1536245 w 1669784"/>
              <a:gd name="connsiteY22" fmla="*/ 1107011 h 2971106"/>
              <a:gd name="connsiteX23" fmla="*/ 1544872 w 1669784"/>
              <a:gd name="connsiteY23" fmla="*/ 1132891 h 2971106"/>
              <a:gd name="connsiteX24" fmla="*/ 1501739 w 1669784"/>
              <a:gd name="connsiteY24" fmla="*/ 1245034 h 2971106"/>
              <a:gd name="connsiteX25" fmla="*/ 1467234 w 1669784"/>
              <a:gd name="connsiteY25" fmla="*/ 1296793 h 2971106"/>
              <a:gd name="connsiteX26" fmla="*/ 1449981 w 1669784"/>
              <a:gd name="connsiteY26" fmla="*/ 1322672 h 2971106"/>
              <a:gd name="connsiteX27" fmla="*/ 1415475 w 1669784"/>
              <a:gd name="connsiteY27" fmla="*/ 1339925 h 2971106"/>
              <a:gd name="connsiteX28" fmla="*/ 1363717 w 1669784"/>
              <a:gd name="connsiteY28" fmla="*/ 1426189 h 2971106"/>
              <a:gd name="connsiteX29" fmla="*/ 1346464 w 1669784"/>
              <a:gd name="connsiteY29" fmla="*/ 1477947 h 2971106"/>
              <a:gd name="connsiteX30" fmla="*/ 1329211 w 1669784"/>
              <a:gd name="connsiteY30" fmla="*/ 1659102 h 2971106"/>
              <a:gd name="connsiteX31" fmla="*/ 1311958 w 1669784"/>
              <a:gd name="connsiteY31" fmla="*/ 1719487 h 2971106"/>
              <a:gd name="connsiteX32" fmla="*/ 1294706 w 1669784"/>
              <a:gd name="connsiteY32" fmla="*/ 1745366 h 2971106"/>
              <a:gd name="connsiteX33" fmla="*/ 1268826 w 1669784"/>
              <a:gd name="connsiteY33" fmla="*/ 1797125 h 2971106"/>
              <a:gd name="connsiteX34" fmla="*/ 1277453 w 1669784"/>
              <a:gd name="connsiteY34" fmla="*/ 1978279 h 2971106"/>
              <a:gd name="connsiteX35" fmla="*/ 1311958 w 1669784"/>
              <a:gd name="connsiteY35" fmla="*/ 2012785 h 2971106"/>
              <a:gd name="connsiteX36" fmla="*/ 1337838 w 1669784"/>
              <a:gd name="connsiteY36" fmla="*/ 2064544 h 2971106"/>
              <a:gd name="connsiteX37" fmla="*/ 1441355 w 1669784"/>
              <a:gd name="connsiteY37" fmla="*/ 2124928 h 2971106"/>
              <a:gd name="connsiteX38" fmla="*/ 1493113 w 1669784"/>
              <a:gd name="connsiteY38" fmla="*/ 2150808 h 2971106"/>
              <a:gd name="connsiteX39" fmla="*/ 1527619 w 1669784"/>
              <a:gd name="connsiteY39" fmla="*/ 2202566 h 2971106"/>
              <a:gd name="connsiteX40" fmla="*/ 1544872 w 1669784"/>
              <a:gd name="connsiteY40" fmla="*/ 2262951 h 2971106"/>
              <a:gd name="connsiteX41" fmla="*/ 1562124 w 1669784"/>
              <a:gd name="connsiteY41" fmla="*/ 2314710 h 2971106"/>
              <a:gd name="connsiteX42" fmla="*/ 1579377 w 1669784"/>
              <a:gd name="connsiteY42" fmla="*/ 2340589 h 2971106"/>
              <a:gd name="connsiteX43" fmla="*/ 1588004 w 1669784"/>
              <a:gd name="connsiteY43" fmla="*/ 2392347 h 2971106"/>
              <a:gd name="connsiteX44" fmla="*/ 1596630 w 1669784"/>
              <a:gd name="connsiteY44" fmla="*/ 2418227 h 2971106"/>
              <a:gd name="connsiteX45" fmla="*/ 1613883 w 1669784"/>
              <a:gd name="connsiteY45" fmla="*/ 2478611 h 2971106"/>
              <a:gd name="connsiteX46" fmla="*/ 1622509 w 1669784"/>
              <a:gd name="connsiteY46" fmla="*/ 2504491 h 2971106"/>
              <a:gd name="connsiteX47" fmla="*/ 1657015 w 1669784"/>
              <a:gd name="connsiteY47" fmla="*/ 2556249 h 2971106"/>
              <a:gd name="connsiteX48" fmla="*/ 1657015 w 1669784"/>
              <a:gd name="connsiteY48" fmla="*/ 2702898 h 2971106"/>
              <a:gd name="connsiteX49" fmla="*/ 1648389 w 1669784"/>
              <a:gd name="connsiteY49" fmla="*/ 2737404 h 2971106"/>
              <a:gd name="connsiteX50" fmla="*/ 1553498 w 1669784"/>
              <a:gd name="connsiteY50" fmla="*/ 2789162 h 2971106"/>
              <a:gd name="connsiteX51" fmla="*/ 1527619 w 1669784"/>
              <a:gd name="connsiteY51" fmla="*/ 2806415 h 2971106"/>
              <a:gd name="connsiteX52" fmla="*/ 1467234 w 1669784"/>
              <a:gd name="connsiteY52" fmla="*/ 2815042 h 2971106"/>
              <a:gd name="connsiteX53" fmla="*/ 1415475 w 1669784"/>
              <a:gd name="connsiteY53" fmla="*/ 2840921 h 2971106"/>
              <a:gd name="connsiteX54" fmla="*/ 1380970 w 1669784"/>
              <a:gd name="connsiteY54" fmla="*/ 2858174 h 2971106"/>
              <a:gd name="connsiteX55" fmla="*/ 1286079 w 1669784"/>
              <a:gd name="connsiteY55" fmla="*/ 2866800 h 2971106"/>
              <a:gd name="connsiteX56" fmla="*/ 1260200 w 1669784"/>
              <a:gd name="connsiteY56" fmla="*/ 2875427 h 2971106"/>
              <a:gd name="connsiteX57" fmla="*/ 1217068 w 1669784"/>
              <a:gd name="connsiteY57" fmla="*/ 2884053 h 2971106"/>
              <a:gd name="connsiteX58" fmla="*/ 1199815 w 1669784"/>
              <a:gd name="connsiteY58" fmla="*/ 2909932 h 2971106"/>
              <a:gd name="connsiteX59" fmla="*/ 1070419 w 1669784"/>
              <a:gd name="connsiteY59" fmla="*/ 2935811 h 2971106"/>
              <a:gd name="connsiteX60" fmla="*/ 1035913 w 1669784"/>
              <a:gd name="connsiteY60" fmla="*/ 2944438 h 2971106"/>
              <a:gd name="connsiteX61" fmla="*/ 941023 w 1669784"/>
              <a:gd name="connsiteY61" fmla="*/ 2953064 h 2971106"/>
              <a:gd name="connsiteX62" fmla="*/ 587339 w 1669784"/>
              <a:gd name="connsiteY62" fmla="*/ 2953064 h 2971106"/>
              <a:gd name="connsiteX63" fmla="*/ 535581 w 1669784"/>
              <a:gd name="connsiteY63" fmla="*/ 2909932 h 2971106"/>
              <a:gd name="connsiteX64" fmla="*/ 518328 w 1669784"/>
              <a:gd name="connsiteY64" fmla="*/ 2875427 h 2971106"/>
              <a:gd name="connsiteX65" fmla="*/ 492449 w 1669784"/>
              <a:gd name="connsiteY65" fmla="*/ 2866800 h 2971106"/>
              <a:gd name="connsiteX66" fmla="*/ 449317 w 1669784"/>
              <a:gd name="connsiteY66" fmla="*/ 2832295 h 2971106"/>
              <a:gd name="connsiteX67" fmla="*/ 432064 w 1669784"/>
              <a:gd name="connsiteY67" fmla="*/ 2806415 h 2971106"/>
              <a:gd name="connsiteX68" fmla="*/ 423438 w 1669784"/>
              <a:gd name="connsiteY68" fmla="*/ 2780536 h 2971106"/>
              <a:gd name="connsiteX69" fmla="*/ 363053 w 1669784"/>
              <a:gd name="connsiteY69" fmla="*/ 2711525 h 2971106"/>
              <a:gd name="connsiteX70" fmla="*/ 345800 w 1669784"/>
              <a:gd name="connsiteY70" fmla="*/ 2659766 h 2971106"/>
              <a:gd name="connsiteX71" fmla="*/ 337173 w 1669784"/>
              <a:gd name="connsiteY71" fmla="*/ 2616634 h 2971106"/>
              <a:gd name="connsiteX72" fmla="*/ 319921 w 1669784"/>
              <a:gd name="connsiteY72" fmla="*/ 2573502 h 2971106"/>
              <a:gd name="connsiteX73" fmla="*/ 328547 w 1669784"/>
              <a:gd name="connsiteY73" fmla="*/ 2521744 h 2971106"/>
              <a:gd name="connsiteX74" fmla="*/ 345800 w 1669784"/>
              <a:gd name="connsiteY74" fmla="*/ 2495864 h 2971106"/>
              <a:gd name="connsiteX75" fmla="*/ 337173 w 1669784"/>
              <a:gd name="connsiteY75" fmla="*/ 2297457 h 2971106"/>
              <a:gd name="connsiteX76" fmla="*/ 319921 w 1669784"/>
              <a:gd name="connsiteY76" fmla="*/ 2271578 h 2971106"/>
              <a:gd name="connsiteX77" fmla="*/ 311294 w 1669784"/>
              <a:gd name="connsiteY77" fmla="*/ 2245698 h 2971106"/>
              <a:gd name="connsiteX78" fmla="*/ 268162 w 1669784"/>
              <a:gd name="connsiteY78" fmla="*/ 2193940 h 2971106"/>
              <a:gd name="connsiteX79" fmla="*/ 216404 w 1669784"/>
              <a:gd name="connsiteY79" fmla="*/ 2159434 h 2971106"/>
              <a:gd name="connsiteX80" fmla="*/ 190524 w 1669784"/>
              <a:gd name="connsiteY80" fmla="*/ 2142181 h 2971106"/>
              <a:gd name="connsiteX81" fmla="*/ 173272 w 1669784"/>
              <a:gd name="connsiteY81" fmla="*/ 2116302 h 2971106"/>
              <a:gd name="connsiteX82" fmla="*/ 130139 w 1669784"/>
              <a:gd name="connsiteY82" fmla="*/ 2064544 h 2971106"/>
              <a:gd name="connsiteX83" fmla="*/ 112887 w 1669784"/>
              <a:gd name="connsiteY83" fmla="*/ 1986906 h 2971106"/>
              <a:gd name="connsiteX84" fmla="*/ 95634 w 1669784"/>
              <a:gd name="connsiteY84" fmla="*/ 1892015 h 2971106"/>
              <a:gd name="connsiteX85" fmla="*/ 104260 w 1669784"/>
              <a:gd name="connsiteY85" fmla="*/ 1469321 h 2971106"/>
              <a:gd name="connsiteX86" fmla="*/ 138766 w 1669784"/>
              <a:gd name="connsiteY86" fmla="*/ 1400310 h 2971106"/>
              <a:gd name="connsiteX87" fmla="*/ 164645 w 1669784"/>
              <a:gd name="connsiteY87" fmla="*/ 1322672 h 2971106"/>
              <a:gd name="connsiteX88" fmla="*/ 181898 w 1669784"/>
              <a:gd name="connsiteY88" fmla="*/ 1270913 h 2971106"/>
              <a:gd name="connsiteX89" fmla="*/ 190524 w 1669784"/>
              <a:gd name="connsiteY89" fmla="*/ 1245034 h 2971106"/>
              <a:gd name="connsiteX90" fmla="*/ 164645 w 1669784"/>
              <a:gd name="connsiteY90" fmla="*/ 1107011 h 2971106"/>
              <a:gd name="connsiteX91" fmla="*/ 147392 w 1669784"/>
              <a:gd name="connsiteY91" fmla="*/ 1081132 h 2971106"/>
              <a:gd name="connsiteX92" fmla="*/ 121513 w 1669784"/>
              <a:gd name="connsiteY92" fmla="*/ 1063879 h 2971106"/>
              <a:gd name="connsiteX93" fmla="*/ 87007 w 1669784"/>
              <a:gd name="connsiteY93" fmla="*/ 1020747 h 2971106"/>
              <a:gd name="connsiteX94" fmla="*/ 69755 w 1669784"/>
              <a:gd name="connsiteY94" fmla="*/ 994868 h 2971106"/>
              <a:gd name="connsiteX95" fmla="*/ 43875 w 1669784"/>
              <a:gd name="connsiteY95" fmla="*/ 968989 h 2971106"/>
              <a:gd name="connsiteX96" fmla="*/ 17996 w 1669784"/>
              <a:gd name="connsiteY96" fmla="*/ 934483 h 2971106"/>
              <a:gd name="connsiteX97" fmla="*/ 9370 w 1669784"/>
              <a:gd name="connsiteY97" fmla="*/ 908604 h 2971106"/>
              <a:gd name="connsiteX98" fmla="*/ 9370 w 1669784"/>
              <a:gd name="connsiteY98" fmla="*/ 718823 h 2971106"/>
              <a:gd name="connsiteX99" fmla="*/ 43875 w 1669784"/>
              <a:gd name="connsiteY99" fmla="*/ 667064 h 2971106"/>
              <a:gd name="connsiteX100" fmla="*/ 104260 w 1669784"/>
              <a:gd name="connsiteY100" fmla="*/ 632559 h 2971106"/>
              <a:gd name="connsiteX101" fmla="*/ 112887 w 1669784"/>
              <a:gd name="connsiteY101" fmla="*/ 606679 h 2971106"/>
              <a:gd name="connsiteX102" fmla="*/ 164645 w 1669784"/>
              <a:gd name="connsiteY102" fmla="*/ 554921 h 2971106"/>
              <a:gd name="connsiteX103" fmla="*/ 199151 w 1669784"/>
              <a:gd name="connsiteY103" fmla="*/ 494536 h 2971106"/>
              <a:gd name="connsiteX104" fmla="*/ 225030 w 1669784"/>
              <a:gd name="connsiteY104" fmla="*/ 442778 h 2971106"/>
              <a:gd name="connsiteX105" fmla="*/ 250909 w 1669784"/>
              <a:gd name="connsiteY105" fmla="*/ 416898 h 2971106"/>
              <a:gd name="connsiteX106" fmla="*/ 268162 w 1669784"/>
              <a:gd name="connsiteY106" fmla="*/ 391019 h 2971106"/>
              <a:gd name="connsiteX107" fmla="*/ 328547 w 1669784"/>
              <a:gd name="connsiteY107" fmla="*/ 356513 h 2971106"/>
              <a:gd name="connsiteX108" fmla="*/ 406185 w 1669784"/>
              <a:gd name="connsiteY108" fmla="*/ 313381 h 2971106"/>
              <a:gd name="connsiteX109" fmla="*/ 466570 w 1669784"/>
              <a:gd name="connsiteY109" fmla="*/ 278876 h 2971106"/>
              <a:gd name="connsiteX110" fmla="*/ 544207 w 1669784"/>
              <a:gd name="connsiteY110" fmla="*/ 235744 h 2971106"/>
              <a:gd name="connsiteX111" fmla="*/ 570087 w 1669784"/>
              <a:gd name="connsiteY111" fmla="*/ 218491 h 2971106"/>
              <a:gd name="connsiteX112" fmla="*/ 595966 w 1669784"/>
              <a:gd name="connsiteY112" fmla="*/ 209864 h 2971106"/>
              <a:gd name="connsiteX113" fmla="*/ 656351 w 1669784"/>
              <a:gd name="connsiteY113" fmla="*/ 192611 h 2971106"/>
              <a:gd name="connsiteX114" fmla="*/ 682230 w 1669784"/>
              <a:gd name="connsiteY114" fmla="*/ 175359 h 2971106"/>
              <a:gd name="connsiteX115" fmla="*/ 759868 w 1669784"/>
              <a:gd name="connsiteY115" fmla="*/ 140853 h 2971106"/>
              <a:gd name="connsiteX116" fmla="*/ 794373 w 1669784"/>
              <a:gd name="connsiteY116" fmla="*/ 132227 h 2971106"/>
              <a:gd name="connsiteX117" fmla="*/ 880638 w 1669784"/>
              <a:gd name="connsiteY117" fmla="*/ 106347 h 2971106"/>
              <a:gd name="connsiteX118" fmla="*/ 906517 w 1669784"/>
              <a:gd name="connsiteY118" fmla="*/ 97721 h 2971106"/>
              <a:gd name="connsiteX119" fmla="*/ 941023 w 1669784"/>
              <a:gd name="connsiteY119" fmla="*/ 89095 h 2971106"/>
              <a:gd name="connsiteX120" fmla="*/ 966902 w 1669784"/>
              <a:gd name="connsiteY120" fmla="*/ 71842 h 2971106"/>
              <a:gd name="connsiteX121" fmla="*/ 1053166 w 1669784"/>
              <a:gd name="connsiteY121" fmla="*/ 45962 h 2971106"/>
              <a:gd name="connsiteX122" fmla="*/ 1079045 w 1669784"/>
              <a:gd name="connsiteY122" fmla="*/ 28710 h 2971106"/>
              <a:gd name="connsiteX123" fmla="*/ 1104924 w 1669784"/>
              <a:gd name="connsiteY123" fmla="*/ 20083 h 2971106"/>
              <a:gd name="connsiteX124" fmla="*/ 1104924 w 1669784"/>
              <a:gd name="connsiteY124" fmla="*/ 2830 h 2971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669784" h="2971106">
                <a:moveTo>
                  <a:pt x="1104924" y="2830"/>
                </a:moveTo>
                <a:cubicBezTo>
                  <a:pt x="1117864" y="14332"/>
                  <a:pt x="1160645" y="57216"/>
                  <a:pt x="1182562" y="89095"/>
                </a:cubicBezTo>
                <a:cubicBezTo>
                  <a:pt x="1192865" y="104081"/>
                  <a:pt x="1188650" y="126498"/>
                  <a:pt x="1199815" y="140853"/>
                </a:cubicBezTo>
                <a:cubicBezTo>
                  <a:pt x="1219129" y="165685"/>
                  <a:pt x="1250712" y="167719"/>
                  <a:pt x="1277453" y="175359"/>
                </a:cubicBezTo>
                <a:cubicBezTo>
                  <a:pt x="1286196" y="177857"/>
                  <a:pt x="1294511" y="181780"/>
                  <a:pt x="1303332" y="183985"/>
                </a:cubicBezTo>
                <a:cubicBezTo>
                  <a:pt x="1399293" y="207974"/>
                  <a:pt x="1496782" y="197795"/>
                  <a:pt x="1596630" y="201238"/>
                </a:cubicBezTo>
                <a:cubicBezTo>
                  <a:pt x="1614170" y="288942"/>
                  <a:pt x="1596197" y="208348"/>
                  <a:pt x="1613883" y="270249"/>
                </a:cubicBezTo>
                <a:cubicBezTo>
                  <a:pt x="1617140" y="281649"/>
                  <a:pt x="1619102" y="293399"/>
                  <a:pt x="1622509" y="304755"/>
                </a:cubicBezTo>
                <a:cubicBezTo>
                  <a:pt x="1627735" y="322174"/>
                  <a:pt x="1639762" y="356513"/>
                  <a:pt x="1639762" y="356513"/>
                </a:cubicBezTo>
                <a:cubicBezTo>
                  <a:pt x="1636465" y="422455"/>
                  <a:pt x="1647375" y="513815"/>
                  <a:pt x="1613883" y="580800"/>
                </a:cubicBezTo>
                <a:cubicBezTo>
                  <a:pt x="1608132" y="592302"/>
                  <a:pt x="1604862" y="605427"/>
                  <a:pt x="1596630" y="615306"/>
                </a:cubicBezTo>
                <a:cubicBezTo>
                  <a:pt x="1589993" y="623271"/>
                  <a:pt x="1579377" y="626808"/>
                  <a:pt x="1570751" y="632559"/>
                </a:cubicBezTo>
                <a:cubicBezTo>
                  <a:pt x="1559249" y="649812"/>
                  <a:pt x="1553498" y="672815"/>
                  <a:pt x="1536245" y="684317"/>
                </a:cubicBezTo>
                <a:cubicBezTo>
                  <a:pt x="1471987" y="727157"/>
                  <a:pt x="1550913" y="672094"/>
                  <a:pt x="1484487" y="727449"/>
                </a:cubicBezTo>
                <a:cubicBezTo>
                  <a:pt x="1476522" y="734086"/>
                  <a:pt x="1467234" y="738951"/>
                  <a:pt x="1458607" y="744702"/>
                </a:cubicBezTo>
                <a:cubicBezTo>
                  <a:pt x="1452856" y="753328"/>
                  <a:pt x="1448686" y="763250"/>
                  <a:pt x="1441355" y="770581"/>
                </a:cubicBezTo>
                <a:cubicBezTo>
                  <a:pt x="1434024" y="777912"/>
                  <a:pt x="1420970" y="779042"/>
                  <a:pt x="1415475" y="787834"/>
                </a:cubicBezTo>
                <a:cubicBezTo>
                  <a:pt x="1405836" y="803256"/>
                  <a:pt x="1398223" y="839593"/>
                  <a:pt x="1398223" y="839593"/>
                </a:cubicBezTo>
                <a:cubicBezTo>
                  <a:pt x="1401653" y="887615"/>
                  <a:pt x="1385987" y="948126"/>
                  <a:pt x="1424102" y="986242"/>
                </a:cubicBezTo>
                <a:cubicBezTo>
                  <a:pt x="1431433" y="993573"/>
                  <a:pt x="1441355" y="997744"/>
                  <a:pt x="1449981" y="1003495"/>
                </a:cubicBezTo>
                <a:cubicBezTo>
                  <a:pt x="1468801" y="1059959"/>
                  <a:pt x="1442661" y="1004540"/>
                  <a:pt x="1484487" y="1038000"/>
                </a:cubicBezTo>
                <a:cubicBezTo>
                  <a:pt x="1524880" y="1070314"/>
                  <a:pt x="1482587" y="1055036"/>
                  <a:pt x="1510366" y="1089759"/>
                </a:cubicBezTo>
                <a:cubicBezTo>
                  <a:pt x="1516843" y="1097855"/>
                  <a:pt x="1527619" y="1101260"/>
                  <a:pt x="1536245" y="1107011"/>
                </a:cubicBezTo>
                <a:cubicBezTo>
                  <a:pt x="1539121" y="1115638"/>
                  <a:pt x="1544872" y="1123798"/>
                  <a:pt x="1544872" y="1132891"/>
                </a:cubicBezTo>
                <a:cubicBezTo>
                  <a:pt x="1544872" y="1196465"/>
                  <a:pt x="1535735" y="1194040"/>
                  <a:pt x="1501739" y="1245034"/>
                </a:cubicBezTo>
                <a:lnTo>
                  <a:pt x="1467234" y="1296793"/>
                </a:lnTo>
                <a:cubicBezTo>
                  <a:pt x="1461483" y="1305419"/>
                  <a:pt x="1459254" y="1318035"/>
                  <a:pt x="1449981" y="1322672"/>
                </a:cubicBezTo>
                <a:lnTo>
                  <a:pt x="1415475" y="1339925"/>
                </a:lnTo>
                <a:cubicBezTo>
                  <a:pt x="1395222" y="1370305"/>
                  <a:pt x="1376980" y="1393031"/>
                  <a:pt x="1363717" y="1426189"/>
                </a:cubicBezTo>
                <a:cubicBezTo>
                  <a:pt x="1356963" y="1443074"/>
                  <a:pt x="1346464" y="1477947"/>
                  <a:pt x="1346464" y="1477947"/>
                </a:cubicBezTo>
                <a:cubicBezTo>
                  <a:pt x="1342193" y="1533474"/>
                  <a:pt x="1338696" y="1602190"/>
                  <a:pt x="1329211" y="1659102"/>
                </a:cubicBezTo>
                <a:cubicBezTo>
                  <a:pt x="1327828" y="1667400"/>
                  <a:pt x="1317088" y="1709227"/>
                  <a:pt x="1311958" y="1719487"/>
                </a:cubicBezTo>
                <a:cubicBezTo>
                  <a:pt x="1307322" y="1728760"/>
                  <a:pt x="1299342" y="1736093"/>
                  <a:pt x="1294706" y="1745366"/>
                </a:cubicBezTo>
                <a:cubicBezTo>
                  <a:pt x="1258993" y="1816793"/>
                  <a:pt x="1318268" y="1722960"/>
                  <a:pt x="1268826" y="1797125"/>
                </a:cubicBezTo>
                <a:cubicBezTo>
                  <a:pt x="1271702" y="1857510"/>
                  <a:pt x="1265597" y="1919000"/>
                  <a:pt x="1277453" y="1978279"/>
                </a:cubicBezTo>
                <a:cubicBezTo>
                  <a:pt x="1280643" y="1994229"/>
                  <a:pt x="1302504" y="1999549"/>
                  <a:pt x="1311958" y="2012785"/>
                </a:cubicBezTo>
                <a:cubicBezTo>
                  <a:pt x="1332793" y="2041954"/>
                  <a:pt x="1305360" y="2038561"/>
                  <a:pt x="1337838" y="2064544"/>
                </a:cubicBezTo>
                <a:cubicBezTo>
                  <a:pt x="1356269" y="2079289"/>
                  <a:pt x="1411732" y="2112233"/>
                  <a:pt x="1441355" y="2124928"/>
                </a:cubicBezTo>
                <a:cubicBezTo>
                  <a:pt x="1491350" y="2146354"/>
                  <a:pt x="1443386" y="2117656"/>
                  <a:pt x="1493113" y="2150808"/>
                </a:cubicBezTo>
                <a:cubicBezTo>
                  <a:pt x="1504615" y="2168061"/>
                  <a:pt x="1521062" y="2182895"/>
                  <a:pt x="1527619" y="2202566"/>
                </a:cubicBezTo>
                <a:cubicBezTo>
                  <a:pt x="1556605" y="2289528"/>
                  <a:pt x="1512381" y="2154645"/>
                  <a:pt x="1544872" y="2262951"/>
                </a:cubicBezTo>
                <a:cubicBezTo>
                  <a:pt x="1550098" y="2280370"/>
                  <a:pt x="1552036" y="2299578"/>
                  <a:pt x="1562124" y="2314710"/>
                </a:cubicBezTo>
                <a:lnTo>
                  <a:pt x="1579377" y="2340589"/>
                </a:lnTo>
                <a:cubicBezTo>
                  <a:pt x="1582253" y="2357842"/>
                  <a:pt x="1584210" y="2375273"/>
                  <a:pt x="1588004" y="2392347"/>
                </a:cubicBezTo>
                <a:cubicBezTo>
                  <a:pt x="1589977" y="2401224"/>
                  <a:pt x="1594017" y="2409517"/>
                  <a:pt x="1596630" y="2418227"/>
                </a:cubicBezTo>
                <a:cubicBezTo>
                  <a:pt x="1602645" y="2438278"/>
                  <a:pt x="1607868" y="2458560"/>
                  <a:pt x="1613883" y="2478611"/>
                </a:cubicBezTo>
                <a:cubicBezTo>
                  <a:pt x="1616496" y="2487321"/>
                  <a:pt x="1618093" y="2496542"/>
                  <a:pt x="1622509" y="2504491"/>
                </a:cubicBezTo>
                <a:cubicBezTo>
                  <a:pt x="1632579" y="2522617"/>
                  <a:pt x="1657015" y="2556249"/>
                  <a:pt x="1657015" y="2556249"/>
                </a:cubicBezTo>
                <a:cubicBezTo>
                  <a:pt x="1677533" y="2617804"/>
                  <a:pt x="1670153" y="2584651"/>
                  <a:pt x="1657015" y="2702898"/>
                </a:cubicBezTo>
                <a:cubicBezTo>
                  <a:pt x="1655706" y="2714681"/>
                  <a:pt x="1656196" y="2728481"/>
                  <a:pt x="1648389" y="2737404"/>
                </a:cubicBezTo>
                <a:cubicBezTo>
                  <a:pt x="1618633" y="2771411"/>
                  <a:pt x="1589830" y="2770997"/>
                  <a:pt x="1553498" y="2789162"/>
                </a:cubicBezTo>
                <a:cubicBezTo>
                  <a:pt x="1544225" y="2793798"/>
                  <a:pt x="1537549" y="2803436"/>
                  <a:pt x="1527619" y="2806415"/>
                </a:cubicBezTo>
                <a:cubicBezTo>
                  <a:pt x="1508144" y="2812258"/>
                  <a:pt x="1487362" y="2812166"/>
                  <a:pt x="1467234" y="2815042"/>
                </a:cubicBezTo>
                <a:cubicBezTo>
                  <a:pt x="1417498" y="2848200"/>
                  <a:pt x="1465479" y="2819491"/>
                  <a:pt x="1415475" y="2840921"/>
                </a:cubicBezTo>
                <a:cubicBezTo>
                  <a:pt x="1403655" y="2845986"/>
                  <a:pt x="1393580" y="2855652"/>
                  <a:pt x="1380970" y="2858174"/>
                </a:cubicBezTo>
                <a:cubicBezTo>
                  <a:pt x="1349826" y="2864403"/>
                  <a:pt x="1317709" y="2863925"/>
                  <a:pt x="1286079" y="2866800"/>
                </a:cubicBezTo>
                <a:cubicBezTo>
                  <a:pt x="1277453" y="2869676"/>
                  <a:pt x="1269022" y="2873222"/>
                  <a:pt x="1260200" y="2875427"/>
                </a:cubicBezTo>
                <a:cubicBezTo>
                  <a:pt x="1245976" y="2878983"/>
                  <a:pt x="1229798" y="2876779"/>
                  <a:pt x="1217068" y="2884053"/>
                </a:cubicBezTo>
                <a:cubicBezTo>
                  <a:pt x="1208066" y="2889197"/>
                  <a:pt x="1209088" y="2905295"/>
                  <a:pt x="1199815" y="2909932"/>
                </a:cubicBezTo>
                <a:cubicBezTo>
                  <a:pt x="1168822" y="2925429"/>
                  <a:pt x="1104763" y="2929567"/>
                  <a:pt x="1070419" y="2935811"/>
                </a:cubicBezTo>
                <a:cubicBezTo>
                  <a:pt x="1058754" y="2937932"/>
                  <a:pt x="1047665" y="2942871"/>
                  <a:pt x="1035913" y="2944438"/>
                </a:cubicBezTo>
                <a:cubicBezTo>
                  <a:pt x="1004431" y="2948636"/>
                  <a:pt x="972653" y="2950189"/>
                  <a:pt x="941023" y="2953064"/>
                </a:cubicBezTo>
                <a:cubicBezTo>
                  <a:pt x="804516" y="2980367"/>
                  <a:pt x="854834" y="2973641"/>
                  <a:pt x="587339" y="2953064"/>
                </a:cubicBezTo>
                <a:cubicBezTo>
                  <a:pt x="575902" y="2952184"/>
                  <a:pt x="539853" y="2915913"/>
                  <a:pt x="535581" y="2909932"/>
                </a:cubicBezTo>
                <a:cubicBezTo>
                  <a:pt x="528107" y="2899468"/>
                  <a:pt x="527421" y="2884520"/>
                  <a:pt x="518328" y="2875427"/>
                </a:cubicBezTo>
                <a:cubicBezTo>
                  <a:pt x="511898" y="2868997"/>
                  <a:pt x="501075" y="2869676"/>
                  <a:pt x="492449" y="2866800"/>
                </a:cubicBezTo>
                <a:cubicBezTo>
                  <a:pt x="443002" y="2792631"/>
                  <a:pt x="508844" y="2879917"/>
                  <a:pt x="449317" y="2832295"/>
                </a:cubicBezTo>
                <a:cubicBezTo>
                  <a:pt x="441221" y="2825818"/>
                  <a:pt x="437815" y="2815042"/>
                  <a:pt x="432064" y="2806415"/>
                </a:cubicBezTo>
                <a:cubicBezTo>
                  <a:pt x="429189" y="2797789"/>
                  <a:pt x="429118" y="2787636"/>
                  <a:pt x="423438" y="2780536"/>
                </a:cubicBezTo>
                <a:cubicBezTo>
                  <a:pt x="383181" y="2730215"/>
                  <a:pt x="397558" y="2815041"/>
                  <a:pt x="363053" y="2711525"/>
                </a:cubicBezTo>
                <a:cubicBezTo>
                  <a:pt x="357302" y="2694272"/>
                  <a:pt x="349367" y="2677599"/>
                  <a:pt x="345800" y="2659766"/>
                </a:cubicBezTo>
                <a:cubicBezTo>
                  <a:pt x="342924" y="2645389"/>
                  <a:pt x="341386" y="2630678"/>
                  <a:pt x="337173" y="2616634"/>
                </a:cubicBezTo>
                <a:cubicBezTo>
                  <a:pt x="332724" y="2601802"/>
                  <a:pt x="325672" y="2587879"/>
                  <a:pt x="319921" y="2573502"/>
                </a:cubicBezTo>
                <a:cubicBezTo>
                  <a:pt x="322796" y="2556249"/>
                  <a:pt x="323016" y="2538337"/>
                  <a:pt x="328547" y="2521744"/>
                </a:cubicBezTo>
                <a:cubicBezTo>
                  <a:pt x="331826" y="2511908"/>
                  <a:pt x="345402" y="2506224"/>
                  <a:pt x="345800" y="2495864"/>
                </a:cubicBezTo>
                <a:cubicBezTo>
                  <a:pt x="348344" y="2429715"/>
                  <a:pt x="344761" y="2363219"/>
                  <a:pt x="337173" y="2297457"/>
                </a:cubicBezTo>
                <a:cubicBezTo>
                  <a:pt x="335985" y="2287158"/>
                  <a:pt x="324557" y="2280851"/>
                  <a:pt x="319921" y="2271578"/>
                </a:cubicBezTo>
                <a:cubicBezTo>
                  <a:pt x="315854" y="2263445"/>
                  <a:pt x="315361" y="2253831"/>
                  <a:pt x="311294" y="2245698"/>
                </a:cubicBezTo>
                <a:cubicBezTo>
                  <a:pt x="302232" y="2227574"/>
                  <a:pt x="283771" y="2206080"/>
                  <a:pt x="268162" y="2193940"/>
                </a:cubicBezTo>
                <a:cubicBezTo>
                  <a:pt x="251795" y="2181210"/>
                  <a:pt x="233657" y="2170936"/>
                  <a:pt x="216404" y="2159434"/>
                </a:cubicBezTo>
                <a:lnTo>
                  <a:pt x="190524" y="2142181"/>
                </a:lnTo>
                <a:cubicBezTo>
                  <a:pt x="184773" y="2133555"/>
                  <a:pt x="179909" y="2124266"/>
                  <a:pt x="173272" y="2116302"/>
                </a:cubicBezTo>
                <a:cubicBezTo>
                  <a:pt x="117915" y="2049875"/>
                  <a:pt x="172979" y="2128803"/>
                  <a:pt x="130139" y="2064544"/>
                </a:cubicBezTo>
                <a:cubicBezTo>
                  <a:pt x="124388" y="2038665"/>
                  <a:pt x="117494" y="2013013"/>
                  <a:pt x="112887" y="1986906"/>
                </a:cubicBezTo>
                <a:cubicBezTo>
                  <a:pt x="94598" y="1883268"/>
                  <a:pt x="114938" y="1949931"/>
                  <a:pt x="95634" y="1892015"/>
                </a:cubicBezTo>
                <a:cubicBezTo>
                  <a:pt x="98509" y="1751117"/>
                  <a:pt x="91945" y="1609709"/>
                  <a:pt x="104260" y="1469321"/>
                </a:cubicBezTo>
                <a:cubicBezTo>
                  <a:pt x="106507" y="1443700"/>
                  <a:pt x="130633" y="1424709"/>
                  <a:pt x="138766" y="1400310"/>
                </a:cubicBezTo>
                <a:lnTo>
                  <a:pt x="164645" y="1322672"/>
                </a:lnTo>
                <a:lnTo>
                  <a:pt x="181898" y="1270913"/>
                </a:lnTo>
                <a:lnTo>
                  <a:pt x="190524" y="1245034"/>
                </a:lnTo>
                <a:cubicBezTo>
                  <a:pt x="187489" y="1214679"/>
                  <a:pt x="186379" y="1139612"/>
                  <a:pt x="164645" y="1107011"/>
                </a:cubicBezTo>
                <a:cubicBezTo>
                  <a:pt x="158894" y="1098385"/>
                  <a:pt x="154723" y="1088463"/>
                  <a:pt x="147392" y="1081132"/>
                </a:cubicBezTo>
                <a:cubicBezTo>
                  <a:pt x="140061" y="1073801"/>
                  <a:pt x="130139" y="1069630"/>
                  <a:pt x="121513" y="1063879"/>
                </a:cubicBezTo>
                <a:cubicBezTo>
                  <a:pt x="104720" y="1013497"/>
                  <a:pt x="126027" y="1059767"/>
                  <a:pt x="87007" y="1020747"/>
                </a:cubicBezTo>
                <a:cubicBezTo>
                  <a:pt x="79676" y="1013416"/>
                  <a:pt x="76392" y="1002832"/>
                  <a:pt x="69755" y="994868"/>
                </a:cubicBezTo>
                <a:cubicBezTo>
                  <a:pt x="61945" y="985496"/>
                  <a:pt x="51815" y="978252"/>
                  <a:pt x="43875" y="968989"/>
                </a:cubicBezTo>
                <a:cubicBezTo>
                  <a:pt x="34518" y="958073"/>
                  <a:pt x="26622" y="945985"/>
                  <a:pt x="17996" y="934483"/>
                </a:cubicBezTo>
                <a:cubicBezTo>
                  <a:pt x="15121" y="925857"/>
                  <a:pt x="10865" y="917573"/>
                  <a:pt x="9370" y="908604"/>
                </a:cubicBezTo>
                <a:cubicBezTo>
                  <a:pt x="-379" y="850111"/>
                  <a:pt x="-5600" y="775711"/>
                  <a:pt x="9370" y="718823"/>
                </a:cubicBezTo>
                <a:cubicBezTo>
                  <a:pt x="14647" y="698770"/>
                  <a:pt x="26622" y="678566"/>
                  <a:pt x="43875" y="667064"/>
                </a:cubicBezTo>
                <a:cubicBezTo>
                  <a:pt x="80455" y="642678"/>
                  <a:pt x="60482" y="654448"/>
                  <a:pt x="104260" y="632559"/>
                </a:cubicBezTo>
                <a:cubicBezTo>
                  <a:pt x="107136" y="623932"/>
                  <a:pt x="107304" y="613857"/>
                  <a:pt x="112887" y="606679"/>
                </a:cubicBezTo>
                <a:cubicBezTo>
                  <a:pt x="127866" y="587420"/>
                  <a:pt x="153733" y="576744"/>
                  <a:pt x="164645" y="554921"/>
                </a:cubicBezTo>
                <a:cubicBezTo>
                  <a:pt x="186535" y="511142"/>
                  <a:pt x="174765" y="531115"/>
                  <a:pt x="199151" y="494536"/>
                </a:cubicBezTo>
                <a:cubicBezTo>
                  <a:pt x="207797" y="468598"/>
                  <a:pt x="206448" y="465076"/>
                  <a:pt x="225030" y="442778"/>
                </a:cubicBezTo>
                <a:cubicBezTo>
                  <a:pt x="232840" y="433406"/>
                  <a:pt x="243099" y="426270"/>
                  <a:pt x="250909" y="416898"/>
                </a:cubicBezTo>
                <a:cubicBezTo>
                  <a:pt x="257546" y="408933"/>
                  <a:pt x="260831" y="398350"/>
                  <a:pt x="268162" y="391019"/>
                </a:cubicBezTo>
                <a:cubicBezTo>
                  <a:pt x="283083" y="376098"/>
                  <a:pt x="311631" y="366662"/>
                  <a:pt x="328547" y="356513"/>
                </a:cubicBezTo>
                <a:cubicBezTo>
                  <a:pt x="402704" y="312020"/>
                  <a:pt x="354131" y="330734"/>
                  <a:pt x="406185" y="313381"/>
                </a:cubicBezTo>
                <a:cubicBezTo>
                  <a:pt x="464291" y="255275"/>
                  <a:pt x="397057" y="313633"/>
                  <a:pt x="466570" y="278876"/>
                </a:cubicBezTo>
                <a:cubicBezTo>
                  <a:pt x="585217" y="219552"/>
                  <a:pt x="472642" y="259598"/>
                  <a:pt x="544207" y="235744"/>
                </a:cubicBezTo>
                <a:cubicBezTo>
                  <a:pt x="552834" y="229993"/>
                  <a:pt x="560814" y="223128"/>
                  <a:pt x="570087" y="218491"/>
                </a:cubicBezTo>
                <a:cubicBezTo>
                  <a:pt x="578220" y="214424"/>
                  <a:pt x="587223" y="212362"/>
                  <a:pt x="595966" y="209864"/>
                </a:cubicBezTo>
                <a:cubicBezTo>
                  <a:pt x="608874" y="206176"/>
                  <a:pt x="642555" y="199509"/>
                  <a:pt x="656351" y="192611"/>
                </a:cubicBezTo>
                <a:cubicBezTo>
                  <a:pt x="665624" y="187975"/>
                  <a:pt x="673228" y="180503"/>
                  <a:pt x="682230" y="175359"/>
                </a:cubicBezTo>
                <a:cubicBezTo>
                  <a:pt x="703274" y="163334"/>
                  <a:pt x="737684" y="148248"/>
                  <a:pt x="759868" y="140853"/>
                </a:cubicBezTo>
                <a:cubicBezTo>
                  <a:pt x="771115" y="137104"/>
                  <a:pt x="782871" y="135102"/>
                  <a:pt x="794373" y="132227"/>
                </a:cubicBezTo>
                <a:cubicBezTo>
                  <a:pt x="841582" y="100755"/>
                  <a:pt x="801339" y="122207"/>
                  <a:pt x="880638" y="106347"/>
                </a:cubicBezTo>
                <a:cubicBezTo>
                  <a:pt x="889554" y="104564"/>
                  <a:pt x="897774" y="100219"/>
                  <a:pt x="906517" y="97721"/>
                </a:cubicBezTo>
                <a:cubicBezTo>
                  <a:pt x="917917" y="94464"/>
                  <a:pt x="929521" y="91970"/>
                  <a:pt x="941023" y="89095"/>
                </a:cubicBezTo>
                <a:cubicBezTo>
                  <a:pt x="949649" y="83344"/>
                  <a:pt x="957428" y="76053"/>
                  <a:pt x="966902" y="71842"/>
                </a:cubicBezTo>
                <a:cubicBezTo>
                  <a:pt x="993903" y="59841"/>
                  <a:pt x="1024490" y="53131"/>
                  <a:pt x="1053166" y="45962"/>
                </a:cubicBezTo>
                <a:cubicBezTo>
                  <a:pt x="1061792" y="40211"/>
                  <a:pt x="1069772" y="33346"/>
                  <a:pt x="1079045" y="28710"/>
                </a:cubicBezTo>
                <a:cubicBezTo>
                  <a:pt x="1087178" y="24643"/>
                  <a:pt x="1097358" y="25127"/>
                  <a:pt x="1104924" y="20083"/>
                </a:cubicBezTo>
                <a:cubicBezTo>
                  <a:pt x="1107316" y="18488"/>
                  <a:pt x="1091984" y="-8672"/>
                  <a:pt x="1104924" y="2830"/>
                </a:cubicBezTo>
                <a:close/>
              </a:path>
            </a:pathLst>
          </a:custGeom>
          <a:solidFill>
            <a:schemeClr val="accent1">
              <a:alpha val="0"/>
            </a:schemeClr>
          </a:solidFill>
          <a:ln>
            <a:solidFill>
              <a:srgbClr val="FFFF00">
                <a:alpha val="9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 8"/>
          <p:cNvSpPr/>
          <p:nvPr/>
        </p:nvSpPr>
        <p:spPr>
          <a:xfrm>
            <a:off x="3275284" y="4176005"/>
            <a:ext cx="1529829" cy="1733089"/>
          </a:xfrm>
          <a:custGeom>
            <a:avLst/>
            <a:gdLst>
              <a:gd name="connsiteX0" fmla="*/ 382316 w 1529829"/>
              <a:gd name="connsiteY0" fmla="*/ 25059 h 1733089"/>
              <a:gd name="connsiteX1" fmla="*/ 727373 w 1529829"/>
              <a:gd name="connsiteY1" fmla="*/ 25059 h 1733089"/>
              <a:gd name="connsiteX2" fmla="*/ 744625 w 1529829"/>
              <a:gd name="connsiteY2" fmla="*/ 551270 h 1733089"/>
              <a:gd name="connsiteX3" fmla="*/ 770505 w 1529829"/>
              <a:gd name="connsiteY3" fmla="*/ 628908 h 1733089"/>
              <a:gd name="connsiteX4" fmla="*/ 796384 w 1529829"/>
              <a:gd name="connsiteY4" fmla="*/ 646161 h 1733089"/>
              <a:gd name="connsiteX5" fmla="*/ 822263 w 1529829"/>
              <a:gd name="connsiteY5" fmla="*/ 654787 h 1733089"/>
              <a:gd name="connsiteX6" fmla="*/ 1167320 w 1529829"/>
              <a:gd name="connsiteY6" fmla="*/ 680667 h 1733089"/>
              <a:gd name="connsiteX7" fmla="*/ 1227705 w 1529829"/>
              <a:gd name="connsiteY7" fmla="*/ 706546 h 1733089"/>
              <a:gd name="connsiteX8" fmla="*/ 1262210 w 1529829"/>
              <a:gd name="connsiteY8" fmla="*/ 715172 h 1733089"/>
              <a:gd name="connsiteX9" fmla="*/ 1296716 w 1529829"/>
              <a:gd name="connsiteY9" fmla="*/ 792810 h 1733089"/>
              <a:gd name="connsiteX10" fmla="*/ 1313969 w 1529829"/>
              <a:gd name="connsiteY10" fmla="*/ 844569 h 1733089"/>
              <a:gd name="connsiteX11" fmla="*/ 1348474 w 1529829"/>
              <a:gd name="connsiteY11" fmla="*/ 896327 h 1733089"/>
              <a:gd name="connsiteX12" fmla="*/ 1365727 w 1529829"/>
              <a:gd name="connsiteY12" fmla="*/ 922206 h 1733089"/>
              <a:gd name="connsiteX13" fmla="*/ 1374354 w 1529829"/>
              <a:gd name="connsiteY13" fmla="*/ 948086 h 1733089"/>
              <a:gd name="connsiteX14" fmla="*/ 1408859 w 1529829"/>
              <a:gd name="connsiteY14" fmla="*/ 999844 h 1733089"/>
              <a:gd name="connsiteX15" fmla="*/ 1417486 w 1529829"/>
              <a:gd name="connsiteY15" fmla="*/ 1025723 h 1733089"/>
              <a:gd name="connsiteX16" fmla="*/ 1443365 w 1529829"/>
              <a:gd name="connsiteY16" fmla="*/ 1051603 h 1733089"/>
              <a:gd name="connsiteX17" fmla="*/ 1460618 w 1529829"/>
              <a:gd name="connsiteY17" fmla="*/ 1077482 h 1733089"/>
              <a:gd name="connsiteX18" fmla="*/ 1486497 w 1529829"/>
              <a:gd name="connsiteY18" fmla="*/ 1103361 h 1733089"/>
              <a:gd name="connsiteX19" fmla="*/ 1521003 w 1529829"/>
              <a:gd name="connsiteY19" fmla="*/ 1155120 h 1733089"/>
              <a:gd name="connsiteX20" fmla="*/ 1529629 w 1529829"/>
              <a:gd name="connsiteY20" fmla="*/ 1180999 h 1733089"/>
              <a:gd name="connsiteX21" fmla="*/ 1512376 w 1529829"/>
              <a:gd name="connsiteY21" fmla="*/ 1206878 h 1733089"/>
              <a:gd name="connsiteX22" fmla="*/ 1460618 w 1529829"/>
              <a:gd name="connsiteY22" fmla="*/ 1232757 h 1733089"/>
              <a:gd name="connsiteX23" fmla="*/ 1227705 w 1529829"/>
              <a:gd name="connsiteY23" fmla="*/ 1224131 h 1733089"/>
              <a:gd name="connsiteX24" fmla="*/ 865395 w 1529829"/>
              <a:gd name="connsiteY24" fmla="*/ 1241384 h 1733089"/>
              <a:gd name="connsiteX25" fmla="*/ 839516 w 1529829"/>
              <a:gd name="connsiteY25" fmla="*/ 1258637 h 1733089"/>
              <a:gd name="connsiteX26" fmla="*/ 805010 w 1529829"/>
              <a:gd name="connsiteY26" fmla="*/ 1310395 h 1733089"/>
              <a:gd name="connsiteX27" fmla="*/ 787758 w 1529829"/>
              <a:gd name="connsiteY27" fmla="*/ 1379406 h 1733089"/>
              <a:gd name="connsiteX28" fmla="*/ 753252 w 1529829"/>
              <a:gd name="connsiteY28" fmla="*/ 1534682 h 1733089"/>
              <a:gd name="connsiteX29" fmla="*/ 727373 w 1529829"/>
              <a:gd name="connsiteY29" fmla="*/ 1586440 h 1733089"/>
              <a:gd name="connsiteX30" fmla="*/ 649735 w 1529829"/>
              <a:gd name="connsiteY30" fmla="*/ 1629572 h 1733089"/>
              <a:gd name="connsiteX31" fmla="*/ 615229 w 1529829"/>
              <a:gd name="connsiteY31" fmla="*/ 1646825 h 1733089"/>
              <a:gd name="connsiteX32" fmla="*/ 477207 w 1529829"/>
              <a:gd name="connsiteY32" fmla="*/ 1681331 h 1733089"/>
              <a:gd name="connsiteX33" fmla="*/ 382316 w 1529829"/>
              <a:gd name="connsiteY33" fmla="*/ 1698584 h 1733089"/>
              <a:gd name="connsiteX34" fmla="*/ 356437 w 1529829"/>
              <a:gd name="connsiteY34" fmla="*/ 1707210 h 1733089"/>
              <a:gd name="connsiteX35" fmla="*/ 313305 w 1529829"/>
              <a:gd name="connsiteY35" fmla="*/ 1715837 h 1733089"/>
              <a:gd name="connsiteX36" fmla="*/ 261546 w 1529829"/>
              <a:gd name="connsiteY36" fmla="*/ 1733089 h 1733089"/>
              <a:gd name="connsiteX37" fmla="*/ 218414 w 1529829"/>
              <a:gd name="connsiteY37" fmla="*/ 1664078 h 1733089"/>
              <a:gd name="connsiteX38" fmla="*/ 296052 w 1529829"/>
              <a:gd name="connsiteY38" fmla="*/ 1638199 h 1733089"/>
              <a:gd name="connsiteX39" fmla="*/ 321931 w 1529829"/>
              <a:gd name="connsiteY39" fmla="*/ 1629572 h 1733089"/>
              <a:gd name="connsiteX40" fmla="*/ 356437 w 1529829"/>
              <a:gd name="connsiteY40" fmla="*/ 1603693 h 1733089"/>
              <a:gd name="connsiteX41" fmla="*/ 382316 w 1529829"/>
              <a:gd name="connsiteY41" fmla="*/ 1595067 h 1733089"/>
              <a:gd name="connsiteX42" fmla="*/ 408195 w 1529829"/>
              <a:gd name="connsiteY42" fmla="*/ 1577814 h 1733089"/>
              <a:gd name="connsiteX43" fmla="*/ 399569 w 1529829"/>
              <a:gd name="connsiteY43" fmla="*/ 1336274 h 1733089"/>
              <a:gd name="connsiteX44" fmla="*/ 373690 w 1529829"/>
              <a:gd name="connsiteY44" fmla="*/ 1284516 h 1733089"/>
              <a:gd name="connsiteX45" fmla="*/ 321931 w 1529829"/>
              <a:gd name="connsiteY45" fmla="*/ 1250010 h 1733089"/>
              <a:gd name="connsiteX46" fmla="*/ 296052 w 1529829"/>
              <a:gd name="connsiteY46" fmla="*/ 1232757 h 1733089"/>
              <a:gd name="connsiteX47" fmla="*/ 244293 w 1529829"/>
              <a:gd name="connsiteY47" fmla="*/ 1206878 h 1733089"/>
              <a:gd name="connsiteX48" fmla="*/ 209788 w 1529829"/>
              <a:gd name="connsiteY48" fmla="*/ 1180999 h 1733089"/>
              <a:gd name="connsiteX49" fmla="*/ 175282 w 1529829"/>
              <a:gd name="connsiteY49" fmla="*/ 1103361 h 1733089"/>
              <a:gd name="connsiteX50" fmla="*/ 183908 w 1529829"/>
              <a:gd name="connsiteY50" fmla="*/ 965338 h 1733089"/>
              <a:gd name="connsiteX51" fmla="*/ 192535 w 1529829"/>
              <a:gd name="connsiteY51" fmla="*/ 939459 h 1733089"/>
              <a:gd name="connsiteX52" fmla="*/ 183908 w 1529829"/>
              <a:gd name="connsiteY52" fmla="*/ 835942 h 1733089"/>
              <a:gd name="connsiteX53" fmla="*/ 97644 w 1529829"/>
              <a:gd name="connsiteY53" fmla="*/ 766931 h 1733089"/>
              <a:gd name="connsiteX54" fmla="*/ 71765 w 1529829"/>
              <a:gd name="connsiteY54" fmla="*/ 741052 h 1733089"/>
              <a:gd name="connsiteX55" fmla="*/ 20007 w 1529829"/>
              <a:gd name="connsiteY55" fmla="*/ 697920 h 1733089"/>
              <a:gd name="connsiteX56" fmla="*/ 11380 w 1529829"/>
              <a:gd name="connsiteY56" fmla="*/ 568523 h 1733089"/>
              <a:gd name="connsiteX57" fmla="*/ 37259 w 1529829"/>
              <a:gd name="connsiteY57" fmla="*/ 542644 h 1733089"/>
              <a:gd name="connsiteX58" fmla="*/ 45886 w 1529829"/>
              <a:gd name="connsiteY58" fmla="*/ 516765 h 1733089"/>
              <a:gd name="connsiteX59" fmla="*/ 114897 w 1529829"/>
              <a:gd name="connsiteY59" fmla="*/ 482259 h 1733089"/>
              <a:gd name="connsiteX60" fmla="*/ 132150 w 1529829"/>
              <a:gd name="connsiteY60" fmla="*/ 456380 h 1733089"/>
              <a:gd name="connsiteX61" fmla="*/ 158029 w 1529829"/>
              <a:gd name="connsiteY61" fmla="*/ 447753 h 1733089"/>
              <a:gd name="connsiteX62" fmla="*/ 183908 w 1529829"/>
              <a:gd name="connsiteY62" fmla="*/ 430501 h 1733089"/>
              <a:gd name="connsiteX63" fmla="*/ 235667 w 1529829"/>
              <a:gd name="connsiteY63" fmla="*/ 378742 h 1733089"/>
              <a:gd name="connsiteX64" fmla="*/ 261546 w 1529829"/>
              <a:gd name="connsiteY64" fmla="*/ 326984 h 1733089"/>
              <a:gd name="connsiteX65" fmla="*/ 278799 w 1529829"/>
              <a:gd name="connsiteY65" fmla="*/ 275225 h 1733089"/>
              <a:gd name="connsiteX66" fmla="*/ 296052 w 1529829"/>
              <a:gd name="connsiteY66" fmla="*/ 240720 h 1733089"/>
              <a:gd name="connsiteX67" fmla="*/ 313305 w 1529829"/>
              <a:gd name="connsiteY67" fmla="*/ 171708 h 1733089"/>
              <a:gd name="connsiteX68" fmla="*/ 321931 w 1529829"/>
              <a:gd name="connsiteY68" fmla="*/ 145829 h 1733089"/>
              <a:gd name="connsiteX69" fmla="*/ 356437 w 1529829"/>
              <a:gd name="connsiteY69" fmla="*/ 94070 h 1733089"/>
              <a:gd name="connsiteX70" fmla="*/ 373690 w 1529829"/>
              <a:gd name="connsiteY70" fmla="*/ 68191 h 1733089"/>
              <a:gd name="connsiteX71" fmla="*/ 382316 w 1529829"/>
              <a:gd name="connsiteY71" fmla="*/ 25059 h 173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529829" h="1733089">
                <a:moveTo>
                  <a:pt x="382316" y="25059"/>
                </a:moveTo>
                <a:cubicBezTo>
                  <a:pt x="477267" y="11495"/>
                  <a:pt x="699785" y="-23811"/>
                  <a:pt x="727373" y="25059"/>
                </a:cubicBezTo>
                <a:cubicBezTo>
                  <a:pt x="813647" y="177887"/>
                  <a:pt x="732121" y="376218"/>
                  <a:pt x="744625" y="551270"/>
                </a:cubicBezTo>
                <a:cubicBezTo>
                  <a:pt x="746569" y="578480"/>
                  <a:pt x="747807" y="613776"/>
                  <a:pt x="770505" y="628908"/>
                </a:cubicBezTo>
                <a:cubicBezTo>
                  <a:pt x="779131" y="634659"/>
                  <a:pt x="787111" y="641524"/>
                  <a:pt x="796384" y="646161"/>
                </a:cubicBezTo>
                <a:cubicBezTo>
                  <a:pt x="804517" y="650227"/>
                  <a:pt x="813209" y="653945"/>
                  <a:pt x="822263" y="654787"/>
                </a:cubicBezTo>
                <a:cubicBezTo>
                  <a:pt x="937109" y="665470"/>
                  <a:pt x="1052301" y="672040"/>
                  <a:pt x="1167320" y="680667"/>
                </a:cubicBezTo>
                <a:cubicBezTo>
                  <a:pt x="1187448" y="689293"/>
                  <a:pt x="1207124" y="699062"/>
                  <a:pt x="1227705" y="706546"/>
                </a:cubicBezTo>
                <a:cubicBezTo>
                  <a:pt x="1238847" y="710598"/>
                  <a:pt x="1252346" y="708596"/>
                  <a:pt x="1262210" y="715172"/>
                </a:cubicBezTo>
                <a:cubicBezTo>
                  <a:pt x="1279786" y="726889"/>
                  <a:pt x="1293313" y="782600"/>
                  <a:pt x="1296716" y="792810"/>
                </a:cubicBezTo>
                <a:cubicBezTo>
                  <a:pt x="1296717" y="792814"/>
                  <a:pt x="1313967" y="844566"/>
                  <a:pt x="1313969" y="844569"/>
                </a:cubicBezTo>
                <a:lnTo>
                  <a:pt x="1348474" y="896327"/>
                </a:lnTo>
                <a:cubicBezTo>
                  <a:pt x="1354225" y="904953"/>
                  <a:pt x="1362448" y="912370"/>
                  <a:pt x="1365727" y="922206"/>
                </a:cubicBezTo>
                <a:cubicBezTo>
                  <a:pt x="1368603" y="930833"/>
                  <a:pt x="1369938" y="940137"/>
                  <a:pt x="1374354" y="948086"/>
                </a:cubicBezTo>
                <a:cubicBezTo>
                  <a:pt x="1384424" y="966212"/>
                  <a:pt x="1402302" y="980173"/>
                  <a:pt x="1408859" y="999844"/>
                </a:cubicBezTo>
                <a:cubicBezTo>
                  <a:pt x="1411735" y="1008470"/>
                  <a:pt x="1412442" y="1018157"/>
                  <a:pt x="1417486" y="1025723"/>
                </a:cubicBezTo>
                <a:cubicBezTo>
                  <a:pt x="1424253" y="1035874"/>
                  <a:pt x="1435555" y="1042231"/>
                  <a:pt x="1443365" y="1051603"/>
                </a:cubicBezTo>
                <a:cubicBezTo>
                  <a:pt x="1450002" y="1059568"/>
                  <a:pt x="1453981" y="1069517"/>
                  <a:pt x="1460618" y="1077482"/>
                </a:cubicBezTo>
                <a:cubicBezTo>
                  <a:pt x="1468428" y="1086854"/>
                  <a:pt x="1479007" y="1093731"/>
                  <a:pt x="1486497" y="1103361"/>
                </a:cubicBezTo>
                <a:cubicBezTo>
                  <a:pt x="1499227" y="1119729"/>
                  <a:pt x="1521003" y="1155120"/>
                  <a:pt x="1521003" y="1155120"/>
                </a:cubicBezTo>
                <a:cubicBezTo>
                  <a:pt x="1523878" y="1163746"/>
                  <a:pt x="1531124" y="1172030"/>
                  <a:pt x="1529629" y="1180999"/>
                </a:cubicBezTo>
                <a:cubicBezTo>
                  <a:pt x="1527924" y="1191226"/>
                  <a:pt x="1519707" y="1199547"/>
                  <a:pt x="1512376" y="1206878"/>
                </a:cubicBezTo>
                <a:cubicBezTo>
                  <a:pt x="1495653" y="1223601"/>
                  <a:pt x="1481667" y="1225741"/>
                  <a:pt x="1460618" y="1232757"/>
                </a:cubicBezTo>
                <a:cubicBezTo>
                  <a:pt x="1382980" y="1229882"/>
                  <a:pt x="1305396" y="1224131"/>
                  <a:pt x="1227705" y="1224131"/>
                </a:cubicBezTo>
                <a:cubicBezTo>
                  <a:pt x="923799" y="1224131"/>
                  <a:pt x="1002065" y="1207214"/>
                  <a:pt x="865395" y="1241384"/>
                </a:cubicBezTo>
                <a:cubicBezTo>
                  <a:pt x="856769" y="1247135"/>
                  <a:pt x="846343" y="1250835"/>
                  <a:pt x="839516" y="1258637"/>
                </a:cubicBezTo>
                <a:cubicBezTo>
                  <a:pt x="825862" y="1274242"/>
                  <a:pt x="805010" y="1310395"/>
                  <a:pt x="805010" y="1310395"/>
                </a:cubicBezTo>
                <a:cubicBezTo>
                  <a:pt x="799259" y="1333399"/>
                  <a:pt x="792902" y="1356259"/>
                  <a:pt x="787758" y="1379406"/>
                </a:cubicBezTo>
                <a:cubicBezTo>
                  <a:pt x="776256" y="1431165"/>
                  <a:pt x="770020" y="1484382"/>
                  <a:pt x="753252" y="1534682"/>
                </a:cubicBezTo>
                <a:cubicBezTo>
                  <a:pt x="747099" y="1553140"/>
                  <a:pt x="743110" y="1572670"/>
                  <a:pt x="727373" y="1586440"/>
                </a:cubicBezTo>
                <a:cubicBezTo>
                  <a:pt x="673572" y="1633516"/>
                  <a:pt x="692863" y="1611089"/>
                  <a:pt x="649735" y="1629572"/>
                </a:cubicBezTo>
                <a:cubicBezTo>
                  <a:pt x="637915" y="1634638"/>
                  <a:pt x="627169" y="1642049"/>
                  <a:pt x="615229" y="1646825"/>
                </a:cubicBezTo>
                <a:cubicBezTo>
                  <a:pt x="564414" y="1667151"/>
                  <a:pt x="534925" y="1670509"/>
                  <a:pt x="477207" y="1681331"/>
                </a:cubicBezTo>
                <a:cubicBezTo>
                  <a:pt x="446420" y="1687104"/>
                  <a:pt x="412896" y="1690939"/>
                  <a:pt x="382316" y="1698584"/>
                </a:cubicBezTo>
                <a:cubicBezTo>
                  <a:pt x="373495" y="1700789"/>
                  <a:pt x="365258" y="1705005"/>
                  <a:pt x="356437" y="1707210"/>
                </a:cubicBezTo>
                <a:cubicBezTo>
                  <a:pt x="342213" y="1710766"/>
                  <a:pt x="327450" y="1711979"/>
                  <a:pt x="313305" y="1715837"/>
                </a:cubicBezTo>
                <a:cubicBezTo>
                  <a:pt x="295760" y="1720622"/>
                  <a:pt x="261546" y="1733089"/>
                  <a:pt x="261546" y="1733089"/>
                </a:cubicBezTo>
                <a:cubicBezTo>
                  <a:pt x="227300" y="1727382"/>
                  <a:pt x="163642" y="1734499"/>
                  <a:pt x="218414" y="1664078"/>
                </a:cubicBezTo>
                <a:cubicBezTo>
                  <a:pt x="218415" y="1664076"/>
                  <a:pt x="283111" y="1642513"/>
                  <a:pt x="296052" y="1638199"/>
                </a:cubicBezTo>
                <a:lnTo>
                  <a:pt x="321931" y="1629572"/>
                </a:lnTo>
                <a:cubicBezTo>
                  <a:pt x="333433" y="1620946"/>
                  <a:pt x="343954" y="1610826"/>
                  <a:pt x="356437" y="1603693"/>
                </a:cubicBezTo>
                <a:cubicBezTo>
                  <a:pt x="364332" y="1599182"/>
                  <a:pt x="374183" y="1599133"/>
                  <a:pt x="382316" y="1595067"/>
                </a:cubicBezTo>
                <a:cubicBezTo>
                  <a:pt x="391589" y="1590430"/>
                  <a:pt x="399569" y="1583565"/>
                  <a:pt x="408195" y="1577814"/>
                </a:cubicBezTo>
                <a:cubicBezTo>
                  <a:pt x="405320" y="1497301"/>
                  <a:pt x="404756" y="1416672"/>
                  <a:pt x="399569" y="1336274"/>
                </a:cubicBezTo>
                <a:cubicBezTo>
                  <a:pt x="398675" y="1322418"/>
                  <a:pt x="383431" y="1293039"/>
                  <a:pt x="373690" y="1284516"/>
                </a:cubicBezTo>
                <a:cubicBezTo>
                  <a:pt x="358085" y="1270862"/>
                  <a:pt x="339184" y="1261512"/>
                  <a:pt x="321931" y="1250010"/>
                </a:cubicBezTo>
                <a:lnTo>
                  <a:pt x="296052" y="1232757"/>
                </a:lnTo>
                <a:cubicBezTo>
                  <a:pt x="262607" y="1210460"/>
                  <a:pt x="280009" y="1218782"/>
                  <a:pt x="244293" y="1206878"/>
                </a:cubicBezTo>
                <a:cubicBezTo>
                  <a:pt x="232791" y="1198252"/>
                  <a:pt x="219144" y="1191915"/>
                  <a:pt x="209788" y="1180999"/>
                </a:cubicBezTo>
                <a:cubicBezTo>
                  <a:pt x="200721" y="1170421"/>
                  <a:pt x="179114" y="1112942"/>
                  <a:pt x="175282" y="1103361"/>
                </a:cubicBezTo>
                <a:cubicBezTo>
                  <a:pt x="178157" y="1057353"/>
                  <a:pt x="179082" y="1011182"/>
                  <a:pt x="183908" y="965338"/>
                </a:cubicBezTo>
                <a:cubicBezTo>
                  <a:pt x="184860" y="956295"/>
                  <a:pt x="192535" y="948552"/>
                  <a:pt x="192535" y="939459"/>
                </a:cubicBezTo>
                <a:cubicBezTo>
                  <a:pt x="192535" y="904834"/>
                  <a:pt x="197345" y="867854"/>
                  <a:pt x="183908" y="835942"/>
                </a:cubicBezTo>
                <a:cubicBezTo>
                  <a:pt x="162090" y="784125"/>
                  <a:pt x="136155" y="779767"/>
                  <a:pt x="97644" y="766931"/>
                </a:cubicBezTo>
                <a:cubicBezTo>
                  <a:pt x="89018" y="758305"/>
                  <a:pt x="81137" y="748862"/>
                  <a:pt x="71765" y="741052"/>
                </a:cubicBezTo>
                <a:cubicBezTo>
                  <a:pt x="-294" y="681002"/>
                  <a:pt x="95613" y="773526"/>
                  <a:pt x="20007" y="697920"/>
                </a:cubicBezTo>
                <a:cubicBezTo>
                  <a:pt x="1948" y="643742"/>
                  <a:pt x="-9889" y="632331"/>
                  <a:pt x="11380" y="568523"/>
                </a:cubicBezTo>
                <a:cubicBezTo>
                  <a:pt x="15238" y="556950"/>
                  <a:pt x="28633" y="551270"/>
                  <a:pt x="37259" y="542644"/>
                </a:cubicBezTo>
                <a:cubicBezTo>
                  <a:pt x="40135" y="534018"/>
                  <a:pt x="39456" y="523195"/>
                  <a:pt x="45886" y="516765"/>
                </a:cubicBezTo>
                <a:cubicBezTo>
                  <a:pt x="66257" y="496395"/>
                  <a:pt x="89685" y="490664"/>
                  <a:pt x="114897" y="482259"/>
                </a:cubicBezTo>
                <a:cubicBezTo>
                  <a:pt x="120648" y="473633"/>
                  <a:pt x="124054" y="462857"/>
                  <a:pt x="132150" y="456380"/>
                </a:cubicBezTo>
                <a:cubicBezTo>
                  <a:pt x="139250" y="450700"/>
                  <a:pt x="149896" y="451820"/>
                  <a:pt x="158029" y="447753"/>
                </a:cubicBezTo>
                <a:cubicBezTo>
                  <a:pt x="167302" y="443117"/>
                  <a:pt x="176159" y="437389"/>
                  <a:pt x="183908" y="430501"/>
                </a:cubicBezTo>
                <a:cubicBezTo>
                  <a:pt x="202144" y="414291"/>
                  <a:pt x="235667" y="378742"/>
                  <a:pt x="235667" y="378742"/>
                </a:cubicBezTo>
                <a:cubicBezTo>
                  <a:pt x="267124" y="284368"/>
                  <a:pt x="216956" y="427312"/>
                  <a:pt x="261546" y="326984"/>
                </a:cubicBezTo>
                <a:cubicBezTo>
                  <a:pt x="268932" y="310365"/>
                  <a:pt x="270666" y="291491"/>
                  <a:pt x="278799" y="275225"/>
                </a:cubicBezTo>
                <a:cubicBezTo>
                  <a:pt x="284550" y="263723"/>
                  <a:pt x="290987" y="252540"/>
                  <a:pt x="296052" y="240720"/>
                </a:cubicBezTo>
                <a:cubicBezTo>
                  <a:pt x="307880" y="213120"/>
                  <a:pt x="305207" y="204101"/>
                  <a:pt x="313305" y="171708"/>
                </a:cubicBezTo>
                <a:cubicBezTo>
                  <a:pt x="315510" y="162887"/>
                  <a:pt x="317515" y="153778"/>
                  <a:pt x="321931" y="145829"/>
                </a:cubicBezTo>
                <a:cubicBezTo>
                  <a:pt x="332001" y="127703"/>
                  <a:pt x="344935" y="111323"/>
                  <a:pt x="356437" y="94070"/>
                </a:cubicBezTo>
                <a:cubicBezTo>
                  <a:pt x="362188" y="85444"/>
                  <a:pt x="369054" y="77464"/>
                  <a:pt x="373690" y="68191"/>
                </a:cubicBezTo>
                <a:lnTo>
                  <a:pt x="382316" y="25059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 rot="19148402">
            <a:off x="5465405" y="2487256"/>
            <a:ext cx="36935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 smtClean="0"/>
              <a:t>Quartier administratif</a:t>
            </a:r>
            <a:endParaRPr lang="fr-FR" sz="3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67544" y="2423521"/>
            <a:ext cx="14370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 err="1" smtClean="0"/>
              <a:t>Hassi</a:t>
            </a:r>
            <a:r>
              <a:rPr lang="fr-FR" sz="2200" b="1" dirty="0" smtClean="0"/>
              <a:t> </a:t>
            </a:r>
            <a:r>
              <a:rPr lang="fr-FR" sz="2200" b="1" dirty="0" err="1" smtClean="0"/>
              <a:t>Bllal</a:t>
            </a:r>
            <a:endParaRPr lang="fr-FR" sz="22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3347864" y="4941168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/>
              <a:t>Q.El</a:t>
            </a:r>
            <a:r>
              <a:rPr lang="fr-FR" sz="2000" b="1" dirty="0" smtClean="0"/>
              <a:t> Massira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93395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6" grpId="0" animBg="1"/>
      <p:bldP spid="6" grpId="1" animBg="1"/>
      <p:bldP spid="3" grpId="0" animBg="1"/>
      <p:bldP spid="3" grpId="1" animBg="1"/>
      <p:bldP spid="7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404664"/>
          </a:xfrm>
        </p:spPr>
        <p:txBody>
          <a:bodyPr>
            <a:normAutofit fontScale="90000"/>
          </a:bodyPr>
          <a:lstStyle/>
          <a:p>
            <a:r>
              <a:rPr lang="fr-FR" sz="2200" b="1" dirty="0">
                <a:solidFill>
                  <a:srgbClr val="2DA2BF"/>
                </a:solidFill>
                <a:ea typeface="Times New Roman"/>
                <a:cs typeface="Arial"/>
              </a:rPr>
              <a:t>Equipements urbanistiques et types de lotissements dans la CU de Jerada</a:t>
            </a:r>
            <a:r>
              <a:rPr lang="fr-FR" b="1" dirty="0">
                <a:solidFill>
                  <a:srgbClr val="2DA2BF"/>
                </a:solidFill>
                <a:ea typeface="Times New Roman"/>
                <a:cs typeface="Arial"/>
              </a:rPr>
              <a:t/>
            </a:r>
            <a:br>
              <a:rPr lang="fr-FR" b="1" dirty="0">
                <a:solidFill>
                  <a:srgbClr val="2DA2BF"/>
                </a:solidFill>
                <a:ea typeface="Times New Roman"/>
                <a:cs typeface="Arial"/>
              </a:rPr>
            </a:br>
            <a:endParaRPr lang="fr-FR" dirty="0"/>
          </a:p>
        </p:txBody>
      </p:sp>
      <p:pic>
        <p:nvPicPr>
          <p:cNvPr id="5" name="Image 4" descr="C:\Users\HP\Desktop\ONDH\Plan_Jerada_Ville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520" y="620688"/>
            <a:ext cx="8496944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489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96311"/>
            <a:ext cx="4932040" cy="5401041"/>
          </a:xfrm>
        </p:spPr>
      </p:pic>
      <p:pic>
        <p:nvPicPr>
          <p:cNvPr id="4098" name="Picture 2" descr="C:\Users\Med YOUBI IDRISSI\Desktop\Gisements miniers de l'Orient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196752"/>
            <a:ext cx="4032448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>
            <a:off x="7848364" y="2636912"/>
            <a:ext cx="324036" cy="28803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8172400" y="2708920"/>
            <a:ext cx="324036" cy="28803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07504" y="116632"/>
            <a:ext cx="8784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Ressources minières à Jerada : Bassin houiller </a:t>
            </a:r>
          </a:p>
          <a:p>
            <a:pPr algn="ctr"/>
            <a:r>
              <a:rPr lang="fr-FR" sz="3200" dirty="0" smtClean="0"/>
              <a:t>et Gisement argileux (Kaolin)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46991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640960" cy="576064"/>
          </a:xfrm>
        </p:spPr>
        <p:txBody>
          <a:bodyPr>
            <a:normAutofit fontScale="90000"/>
          </a:bodyPr>
          <a:lstStyle/>
          <a:p>
            <a:r>
              <a:rPr lang="fr-FR" sz="3600" dirty="0" smtClean="0"/>
              <a:t>Province de Jerada : Vocation énergétique</a:t>
            </a:r>
            <a:endParaRPr lang="fr-FR" sz="3600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836712"/>
            <a:ext cx="3811337" cy="5606083"/>
          </a:xfrm>
        </p:spPr>
      </p:pic>
      <p:pic>
        <p:nvPicPr>
          <p:cNvPr id="5" name="Picture 4" descr="3178266540_268aecc96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36713"/>
            <a:ext cx="3131841" cy="1863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055" y="4149080"/>
            <a:ext cx="3190442" cy="2107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836712"/>
            <a:ext cx="3018462" cy="2179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Connecteur droit avec flèche 9"/>
          <p:cNvCxnSpPr/>
          <p:nvPr/>
        </p:nvCxnSpPr>
        <p:spPr>
          <a:xfrm flipH="1" flipV="1">
            <a:off x="2699792" y="2060848"/>
            <a:ext cx="1296144" cy="63891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4350273" y="2852936"/>
            <a:ext cx="1877911" cy="129614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940152" y="6239053"/>
            <a:ext cx="32260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Miroir parabolique pour </a:t>
            </a:r>
            <a:r>
              <a:rPr lang="fr-FR" sz="1600" dirty="0" smtClean="0"/>
              <a:t>collecter </a:t>
            </a:r>
            <a:r>
              <a:rPr lang="fr-FR" sz="1600" dirty="0"/>
              <a:t>l’énergie solaire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968055" y="2998693"/>
            <a:ext cx="3068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Ain Béni Mathar, installation thermo-solaire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-36512" y="2675527"/>
            <a:ext cx="30684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Centrale thermique à Jerada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32" name="Connecteur droit avec flèche 31"/>
          <p:cNvCxnSpPr/>
          <p:nvPr/>
        </p:nvCxnSpPr>
        <p:spPr>
          <a:xfrm>
            <a:off x="4350273" y="4149080"/>
            <a:ext cx="1949919" cy="5040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87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22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fr-FR" sz="2000" b="1" dirty="0" smtClean="0"/>
              <a:t>Décroissement de la population  après la fermeture des mines de charbon.</a:t>
            </a:r>
            <a:endParaRPr lang="fr-FR" sz="2000" b="1" dirty="0"/>
          </a:p>
        </p:txBody>
      </p:sp>
      <p:pic>
        <p:nvPicPr>
          <p:cNvPr id="4" name="Espace réservé du contenu 3" descr="C:\Users\HP\Desktop\ONDH\Population Jerada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84784"/>
            <a:ext cx="8064895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575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 descr="Pyramide des âges_Jerada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84784"/>
            <a:ext cx="8229600" cy="5040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76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4944" y="260648"/>
            <a:ext cx="8229600" cy="648072"/>
          </a:xfrm>
        </p:spPr>
        <p:txBody>
          <a:bodyPr>
            <a:normAutofit/>
          </a:bodyPr>
          <a:lstStyle/>
          <a:p>
            <a:r>
              <a:rPr lang="fr-FR" sz="2000" b="1" dirty="0" smtClean="0"/>
              <a:t>Scolarisation à Jerada, par niveau scolaire et par genre (2005-2006)</a:t>
            </a:r>
            <a:endParaRPr lang="fr-FR" sz="2000" b="1" dirty="0"/>
          </a:p>
        </p:txBody>
      </p:sp>
      <p:pic>
        <p:nvPicPr>
          <p:cNvPr id="4" name="Image 3" descr="C:\Users\HP\Desktop\ONDH\Scolarisés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836712"/>
            <a:ext cx="4104457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C:\Users\HP\Desktop\ONDH\Garçons_Filles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1999" y="908720"/>
            <a:ext cx="4320481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437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200" b="1" dirty="0" smtClean="0"/>
              <a:t>Pourcentage </a:t>
            </a:r>
            <a:r>
              <a:rPr lang="fr-FR" sz="2200" b="1" dirty="0"/>
              <a:t>des actifs occupés par branche d’activité.</a:t>
            </a:r>
            <a:br>
              <a:rPr lang="fr-FR" sz="2200" b="1" dirty="0"/>
            </a:br>
            <a:endParaRPr lang="fr-FR" sz="2200" dirty="0"/>
          </a:p>
        </p:txBody>
      </p:sp>
      <p:pic>
        <p:nvPicPr>
          <p:cNvPr id="4" name="Espace réservé du contenu 3" descr="C:\Users\HP\Desktop\ONDH\Actifs occupés à Jerada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12776"/>
            <a:ext cx="8229600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58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274638"/>
            <a:ext cx="8075240" cy="634082"/>
          </a:xfrm>
        </p:spPr>
        <p:txBody>
          <a:bodyPr>
            <a:normAutofit/>
          </a:bodyPr>
          <a:lstStyle/>
          <a:p>
            <a:r>
              <a:rPr lang="fr-FR" sz="2000" b="1" dirty="0" smtClean="0"/>
              <a:t>Indicateurs de pauvreté</a:t>
            </a:r>
            <a:endParaRPr lang="fr-FR" sz="2000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23097"/>
            <a:ext cx="8947235" cy="589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4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4624"/>
            <a:ext cx="6120680" cy="6768752"/>
          </a:xfrm>
        </p:spPr>
      </p:pic>
      <p:sp>
        <p:nvSpPr>
          <p:cNvPr id="5" name="ZoneTexte 4"/>
          <p:cNvSpPr txBox="1"/>
          <p:nvPr/>
        </p:nvSpPr>
        <p:spPr>
          <a:xfrm>
            <a:off x="5364088" y="548680"/>
            <a:ext cx="461665" cy="12241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b="1" dirty="0" smtClean="0"/>
              <a:t>L’ORIENTAL</a:t>
            </a:r>
            <a:endParaRPr lang="fr-FR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6228184" y="419174"/>
            <a:ext cx="280831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b="1" dirty="0"/>
              <a:t>A l'Est du Maroc, la Région de l'Oriental s'étend sur 82 820 km2, soit 11,6% du territoire national. </a:t>
            </a:r>
            <a:endParaRPr lang="fr-FR" sz="1400" b="1" dirty="0" smtClean="0"/>
          </a:p>
          <a:p>
            <a:pPr algn="just"/>
            <a:endParaRPr lang="fr-FR" sz="1400" b="1" dirty="0"/>
          </a:p>
          <a:p>
            <a:pPr algn="just"/>
            <a:endParaRPr lang="fr-FR" sz="1400" b="1" dirty="0"/>
          </a:p>
          <a:p>
            <a:pPr algn="just"/>
            <a:r>
              <a:rPr lang="fr-FR" sz="1400" b="1" dirty="0"/>
              <a:t>La Région revêt une importance stratégique, autant par sa position géographique que pour son potentiel économique :</a:t>
            </a:r>
          </a:p>
          <a:p>
            <a:pPr algn="just"/>
            <a:r>
              <a:rPr lang="fr-FR" sz="1400" b="1" dirty="0">
                <a:solidFill>
                  <a:schemeClr val="accent6">
                    <a:lumMod val="50000"/>
                  </a:schemeClr>
                </a:solidFill>
              </a:rPr>
              <a:t> elle constitue l'interface incontournable pour conforter le Maroc dans sa position géostratégique de carrefour entre l'Europe, le Grand Maghreb et le monde méditerranéen.</a:t>
            </a:r>
          </a:p>
          <a:p>
            <a:pPr algn="just"/>
            <a:endParaRPr lang="fr-FR" sz="1200" dirty="0"/>
          </a:p>
        </p:txBody>
      </p:sp>
      <p:sp>
        <p:nvSpPr>
          <p:cNvPr id="3" name="ZoneTexte 2"/>
          <p:cNvSpPr txBox="1"/>
          <p:nvPr/>
        </p:nvSpPr>
        <p:spPr>
          <a:xfrm>
            <a:off x="4788024" y="116632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FFFF00"/>
                </a:solidFill>
              </a:rPr>
              <a:t>Méditerranée</a:t>
            </a:r>
            <a:endParaRPr lang="fr-FR" sz="1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19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2656"/>
            <a:ext cx="8352928" cy="6408712"/>
          </a:xfrm>
        </p:spPr>
      </p:pic>
    </p:spTree>
    <p:extLst>
      <p:ext uri="{BB962C8B-B14F-4D97-AF65-F5344CB8AC3E}">
        <p14:creationId xmlns:p14="http://schemas.microsoft.com/office/powerpoint/2010/main" val="146534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fr-FR" sz="2000" b="1" dirty="0" smtClean="0"/>
              <a:t>Situation dans la profession </a:t>
            </a:r>
            <a:endParaRPr lang="fr-FR" sz="2000" b="1" dirty="0"/>
          </a:p>
        </p:txBody>
      </p:sp>
      <p:pic>
        <p:nvPicPr>
          <p:cNvPr id="4" name="Espace réservé du contenu 3" descr="C:\Users\HP\Desktop\ONDH\type d'activité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24744"/>
            <a:ext cx="8424936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049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78098"/>
          </a:xfrm>
        </p:spPr>
        <p:txBody>
          <a:bodyPr>
            <a:normAutofit/>
          </a:bodyPr>
          <a:lstStyle/>
          <a:p>
            <a:r>
              <a:rPr lang="fr-FR" sz="2500" b="1" dirty="0" smtClean="0"/>
              <a:t>Actifs et chômeurs à Jerada</a:t>
            </a:r>
            <a:endParaRPr lang="fr-FR" sz="2500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836712"/>
            <a:ext cx="8532440" cy="5760640"/>
          </a:xfrm>
        </p:spPr>
      </p:pic>
    </p:spTree>
    <p:extLst>
      <p:ext uri="{BB962C8B-B14F-4D97-AF65-F5344CB8AC3E}">
        <p14:creationId xmlns:p14="http://schemas.microsoft.com/office/powerpoint/2010/main" val="171277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2852936"/>
            <a:ext cx="8229600" cy="1143000"/>
          </a:xfrm>
        </p:spPr>
        <p:txBody>
          <a:bodyPr/>
          <a:lstStyle/>
          <a:p>
            <a:r>
              <a:rPr lang="fr-FR" dirty="0" smtClean="0"/>
              <a:t>Passer de l’étude à l’évaluation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857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4029830"/>
              </p:ext>
            </p:extLst>
          </p:nvPr>
        </p:nvGraphicFramePr>
        <p:xfrm>
          <a:off x="457200" y="404664"/>
          <a:ext cx="8435280" cy="6048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031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949201"/>
              </p:ext>
            </p:extLst>
          </p:nvPr>
        </p:nvGraphicFramePr>
        <p:xfrm>
          <a:off x="179512" y="116632"/>
          <a:ext cx="8784976" cy="6624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414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D68053-DA63-48C7-934C-4081E4B78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38D68053-DA63-48C7-934C-4081E4B78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38D68053-DA63-48C7-934C-4081E4B78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graphicEl>
                                              <a:dgm id="{38D68053-DA63-48C7-934C-4081E4B78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616163-0892-47F1-82DE-4B80242267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1D616163-0892-47F1-82DE-4B80242267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1D616163-0892-47F1-82DE-4B80242267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1D616163-0892-47F1-82DE-4B80242267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37B78D-2E9B-46C5-9883-A41D7989AB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2D37B78D-2E9B-46C5-9883-A41D7989AB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2D37B78D-2E9B-46C5-9883-A41D7989AB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2D37B78D-2E9B-46C5-9883-A41D7989AB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9C89648-2B38-469A-9D1A-56C51C024F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graphicEl>
                                              <a:dgm id="{C9C89648-2B38-469A-9D1A-56C51C024F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C9C89648-2B38-469A-9D1A-56C51C024F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C9C89648-2B38-469A-9D1A-56C51C024F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A59660-E762-4E48-8037-A6186607C6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44A59660-E762-4E48-8037-A6186607C6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44A59660-E762-4E48-8037-A6186607C6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44A59660-E762-4E48-8037-A6186607C6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1BCCE4-0FEE-412A-88FE-DF4F9034B3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191BCCE4-0FEE-412A-88FE-DF4F9034B3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graphicEl>
                                              <a:dgm id="{191BCCE4-0FEE-412A-88FE-DF4F9034B3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graphicEl>
                                              <a:dgm id="{191BCCE4-0FEE-412A-88FE-DF4F9034B3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C0E9BC-74B4-493F-838B-0574C4B39C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48C0E9BC-74B4-493F-838B-0574C4B39C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48C0E9BC-74B4-493F-838B-0574C4B39C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48C0E9BC-74B4-493F-838B-0574C4B39C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29D003-E654-4C0D-A899-3E710259B3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graphicEl>
                                              <a:dgm id="{4C29D003-E654-4C0D-A899-3E710259B3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4C29D003-E654-4C0D-A899-3E710259B3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4C29D003-E654-4C0D-A899-3E710259B3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DDEE7C9-5151-49D8-9794-E55244E189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graphicEl>
                                              <a:dgm id="{8DDEE7C9-5151-49D8-9794-E55244E189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graphicEl>
                                              <a:dgm id="{8DDEE7C9-5151-49D8-9794-E55244E189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8DDEE7C9-5151-49D8-9794-E55244E189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3679327"/>
              </p:ext>
            </p:extLst>
          </p:nvPr>
        </p:nvGraphicFramePr>
        <p:xfrm>
          <a:off x="179512" y="116632"/>
          <a:ext cx="8784976" cy="6624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123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B9CCB4-F7F7-4DB2-A9B3-F8F2876AE5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07B9CCB4-F7F7-4DB2-A9B3-F8F2876AE5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07B9CCB4-F7F7-4DB2-A9B3-F8F2876AE5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graphicEl>
                                              <a:dgm id="{07B9CCB4-F7F7-4DB2-A9B3-F8F2876AE5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9BB5FB-7E9C-4785-A908-40F7C9360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2E9BB5FB-7E9C-4785-A908-40F7C9360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2E9BB5FB-7E9C-4785-A908-40F7C9360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graphicEl>
                                              <a:dgm id="{2E9BB5FB-7E9C-4785-A908-40F7C9360B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8F08B8-626F-445B-9E53-646FB7B514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4E8F08B8-626F-445B-9E53-646FB7B514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4E8F08B8-626F-445B-9E53-646FB7B514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4E8F08B8-626F-445B-9E53-646FB7B514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A8C3F87-04F5-4D81-BB1D-7A2CA44B3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5A8C3F87-04F5-4D81-BB1D-7A2CA44B3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5A8C3F87-04F5-4D81-BB1D-7A2CA44B3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5A8C3F87-04F5-4D81-BB1D-7A2CA44B3F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6922E9E-629C-4545-AB0C-25956E3D44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66922E9E-629C-4545-AB0C-25956E3D44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66922E9E-629C-4545-AB0C-25956E3D44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66922E9E-629C-4545-AB0C-25956E3D44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4C1008-727A-405B-B0CF-71F701E57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394C1008-727A-405B-B0CF-71F701E57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394C1008-727A-405B-B0CF-71F701E57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graphicEl>
                                              <a:dgm id="{394C1008-727A-405B-B0CF-71F701E57A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47D5FEF-5A71-4694-B3EC-506B7749ED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747D5FEF-5A71-4694-B3EC-506B7749ED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graphicEl>
                                              <a:dgm id="{747D5FEF-5A71-4694-B3EC-506B7749ED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747D5FEF-5A71-4694-B3EC-506B7749ED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3CCADF-5A56-40E2-9AA8-B6C3D835F5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graphicEl>
                                              <a:dgm id="{043CCADF-5A56-40E2-9AA8-B6C3D835F5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043CCADF-5A56-40E2-9AA8-B6C3D835F5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graphicEl>
                                              <a:dgm id="{043CCADF-5A56-40E2-9AA8-B6C3D835F5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EE4CB8-27FF-492E-88FD-D9AFD88509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>
                                            <p:graphicEl>
                                              <a:dgm id="{70EE4CB8-27FF-492E-88FD-D9AFD88509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graphicEl>
                                              <a:dgm id="{70EE4CB8-27FF-492E-88FD-D9AFD88509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70EE4CB8-27FF-492E-88FD-D9AFD88509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4376851-B4F1-44CD-AAD3-3DCA8A3FAD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>
                                            <p:graphicEl>
                                              <a:dgm id="{E4376851-B4F1-44CD-AAD3-3DCA8A3FAD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>
                                            <p:graphicEl>
                                              <a:dgm id="{E4376851-B4F1-44CD-AAD3-3DCA8A3FAD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graphicEl>
                                              <a:dgm id="{E4376851-B4F1-44CD-AAD3-3DCA8A3FAD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4ADB8B-F09E-4506-9351-156B2158B6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>
                                            <p:graphicEl>
                                              <a:dgm id="{CF4ADB8B-F09E-4506-9351-156B2158B6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>
                                            <p:graphicEl>
                                              <a:dgm id="{CF4ADB8B-F09E-4506-9351-156B2158B6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graphicEl>
                                              <a:dgm id="{CF4ADB8B-F09E-4506-9351-156B2158B6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A930AA-4FE4-40E8-82F8-FD05604E8D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">
                                            <p:graphicEl>
                                              <a:dgm id="{51A930AA-4FE4-40E8-82F8-FD05604E8D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>
                                            <p:graphicEl>
                                              <a:dgm id="{51A930AA-4FE4-40E8-82F8-FD05604E8D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graphicEl>
                                              <a:dgm id="{51A930AA-4FE4-40E8-82F8-FD05604E8D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0E0E48-9C3D-4DE7-B1EF-A0F61D3248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">
                                            <p:graphicEl>
                                              <a:dgm id="{E30E0E48-9C3D-4DE7-B1EF-A0F61D3248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">
                                            <p:graphicEl>
                                              <a:dgm id="{E30E0E48-9C3D-4DE7-B1EF-A0F61D3248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graphicEl>
                                              <a:dgm id="{E30E0E48-9C3D-4DE7-B1EF-A0F61D3248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BBB2CA-76A6-4F35-9702-339D150F29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">
                                            <p:graphicEl>
                                              <a:dgm id="{ECBBB2CA-76A6-4F35-9702-339D150F29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">
                                            <p:graphicEl>
                                              <a:dgm id="{ECBBB2CA-76A6-4F35-9702-339D150F29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graphicEl>
                                              <a:dgm id="{ECBBB2CA-76A6-4F35-9702-339D150F29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0488564"/>
              </p:ext>
            </p:extLst>
          </p:nvPr>
        </p:nvGraphicFramePr>
        <p:xfrm>
          <a:off x="0" y="116632"/>
          <a:ext cx="9144000" cy="6624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843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3257079"/>
              </p:ext>
            </p:extLst>
          </p:nvPr>
        </p:nvGraphicFramePr>
        <p:xfrm>
          <a:off x="179512" y="116632"/>
          <a:ext cx="8784976" cy="6624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670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4173D6-EC04-44A7-A2B3-983D07F8E5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04173D6-EC04-44A7-A2B3-983D07F8E5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58426E1-6E73-480C-A48D-DD5119699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558426E1-6E73-480C-A48D-DD51196992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93D154-65D4-4495-A361-6686B60ED7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ED93D154-65D4-4495-A361-6686B60ED7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29B7E3-59C6-4FEF-8191-AD36E2CA2F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6029B7E3-59C6-4FEF-8191-AD36E2CA2F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B99213-F29D-426E-BAAF-3BAEB90FC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3FB99213-F29D-426E-BAAF-3BAEB90FC7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ADCAEE8-17CE-4A71-BE90-18A1C96E51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5ADCAEE8-17CE-4A71-BE90-18A1C96E51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58E866-D4BB-4BFF-8DE5-BF118AE835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9F58E866-D4BB-4BFF-8DE5-BF118AE835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C27A4C0-36ED-4EDB-9C01-E2D4AF0560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DC27A4C0-36ED-4EDB-9C01-E2D4AF0560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75BFEA-9C83-49EF-A787-20955F7C82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1175BFEA-9C83-49EF-A787-20955F7C82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88640"/>
            <a:ext cx="5904656" cy="6336704"/>
          </a:xfrm>
        </p:spPr>
      </p:pic>
      <p:sp>
        <p:nvSpPr>
          <p:cNvPr id="5" name="Bulle ronde 4"/>
          <p:cNvSpPr/>
          <p:nvPr/>
        </p:nvSpPr>
        <p:spPr>
          <a:xfrm>
            <a:off x="4716016" y="2492896"/>
            <a:ext cx="2088232" cy="2160240"/>
          </a:xfrm>
          <a:prstGeom prst="wedgeEllipseCallout">
            <a:avLst>
              <a:gd name="adj1" fmla="val 49548"/>
              <a:gd name="adj2" fmla="val 53515"/>
            </a:avLst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Quelle reconversion socio-économique pour Jerada?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051720" y="332656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Après la fermeture des mines de charbon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813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 rot="514228">
            <a:off x="2546506" y="476258"/>
            <a:ext cx="327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Méditerranée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220072" y="1412776"/>
            <a:ext cx="461665" cy="208823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A  L  G  E  R  I  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4474655" cy="6858000"/>
          </a:xfrm>
        </p:spPr>
      </p:pic>
      <p:sp>
        <p:nvSpPr>
          <p:cNvPr id="10" name="ZoneTexte 9"/>
          <p:cNvSpPr txBox="1"/>
          <p:nvPr/>
        </p:nvSpPr>
        <p:spPr>
          <a:xfrm>
            <a:off x="1187624" y="188640"/>
            <a:ext cx="327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Méditerranée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139952" y="1052736"/>
            <a:ext cx="553998" cy="244827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</a:rPr>
              <a:t>A   L   G   E   R   I   E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 rot="19059962">
            <a:off x="2633114" y="2700285"/>
            <a:ext cx="142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P. J E R A D A</a:t>
            </a:r>
            <a:endParaRPr lang="fr-FR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5210169" y="959817"/>
            <a:ext cx="374441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dirty="0">
                <a:solidFill>
                  <a:schemeClr val="accent6">
                    <a:lumMod val="75000"/>
                  </a:schemeClr>
                </a:solidFill>
              </a:rPr>
              <a:t>Situation géographique : </a:t>
            </a:r>
          </a:p>
          <a:p>
            <a:pPr algn="just"/>
            <a:endParaRPr lang="fr-FR" sz="1400" b="1" dirty="0" smtClean="0"/>
          </a:p>
          <a:p>
            <a:pPr algn="just"/>
            <a:r>
              <a:rPr lang="fr-FR" sz="1400" b="1" dirty="0" smtClean="0"/>
              <a:t>La province de Jerada appartient à </a:t>
            </a:r>
            <a:r>
              <a:rPr lang="fr-FR" sz="1400" b="1" dirty="0"/>
              <a:t>une Région triplement frontalière avec :</a:t>
            </a:r>
          </a:p>
          <a:p>
            <a:pPr algn="just"/>
            <a:r>
              <a:rPr lang="fr-FR" sz="1400" b="1" dirty="0"/>
              <a:t/>
            </a:r>
            <a:br>
              <a:rPr lang="fr-FR" sz="1400" b="1" dirty="0"/>
            </a:br>
            <a:r>
              <a:rPr lang="fr-FR" sz="1400" b="1" dirty="0"/>
              <a:t>•    l'Algérie à l'Est, avec une frontière de 550 km depuis la station balnéaire de </a:t>
            </a:r>
            <a:r>
              <a:rPr lang="fr-FR" sz="1400" b="1" dirty="0" err="1"/>
              <a:t>Saïdia</a:t>
            </a:r>
            <a:r>
              <a:rPr lang="fr-FR" sz="1400" b="1" dirty="0"/>
              <a:t>, au Nord jusqu'à Figuig au Sud </a:t>
            </a:r>
            <a:r>
              <a:rPr lang="fr-FR" sz="1400" b="1" dirty="0" smtClean="0"/>
              <a:t>;</a:t>
            </a:r>
          </a:p>
          <a:p>
            <a:pPr algn="just"/>
            <a:r>
              <a:rPr lang="fr-FR" sz="1400" b="1" dirty="0"/>
              <a:t> </a:t>
            </a:r>
            <a:br>
              <a:rPr lang="fr-FR" sz="1400" b="1" dirty="0"/>
            </a:br>
            <a:r>
              <a:rPr lang="fr-FR" sz="1400" b="1" dirty="0"/>
              <a:t>•    l'Espagne, par le fait de l'enclave occupée de la ville de Melilla jouxtant la ville de Nador </a:t>
            </a:r>
            <a:r>
              <a:rPr lang="fr-FR" sz="1400" b="1" dirty="0" smtClean="0"/>
              <a:t>;</a:t>
            </a:r>
          </a:p>
          <a:p>
            <a:pPr algn="just"/>
            <a:r>
              <a:rPr lang="fr-FR" sz="1400" b="1" dirty="0"/>
              <a:t> </a:t>
            </a:r>
            <a:br>
              <a:rPr lang="fr-FR" sz="1400" b="1" dirty="0"/>
            </a:br>
            <a:r>
              <a:rPr lang="fr-FR" sz="1400" b="1" dirty="0"/>
              <a:t>•    les pays du Sud de l'Europe, avec une façade maritime de 200 km sur la Méditerranée.</a:t>
            </a:r>
          </a:p>
          <a:p>
            <a:pPr algn="just"/>
            <a:endParaRPr lang="fr-FR" sz="1400" b="1" dirty="0"/>
          </a:p>
          <a:p>
            <a:pPr algn="just"/>
            <a:r>
              <a:rPr lang="fr-FR" sz="1400" b="1" dirty="0"/>
              <a:t>La Région revêt une importance stratégique, autant par sa position géographique que pour son potentiel économique :</a:t>
            </a:r>
          </a:p>
          <a:p>
            <a:pPr algn="just"/>
            <a:r>
              <a:rPr lang="fr-FR" sz="1400" b="1" dirty="0"/>
              <a:t> 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1353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solidFill>
            <a:schemeClr val="accent2">
              <a:lumMod val="50000"/>
            </a:schemeClr>
          </a:solidFill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1328"/>
            <a:ext cx="915352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lèche courbée vers la gauche 5"/>
          <p:cNvSpPr/>
          <p:nvPr/>
        </p:nvSpPr>
        <p:spPr>
          <a:xfrm>
            <a:off x="1331640" y="-27384"/>
            <a:ext cx="1656184" cy="6912768"/>
          </a:xfrm>
          <a:prstGeom prst="curvedLeftArrow">
            <a:avLst>
              <a:gd name="adj1" fmla="val 20212"/>
              <a:gd name="adj2" fmla="val 52321"/>
              <a:gd name="adj3" fmla="val 26354"/>
            </a:avLst>
          </a:prstGeom>
          <a:solidFill>
            <a:schemeClr val="accent2">
              <a:lumMod val="50000"/>
              <a:alpha val="26000"/>
            </a:schemeClr>
          </a:solidFill>
          <a:ln>
            <a:solidFill>
              <a:schemeClr val="accent2">
                <a:lumMod val="50000"/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21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3675"/>
            <a:ext cx="915352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lèche courbée vers la gauche 5"/>
          <p:cNvSpPr/>
          <p:nvPr/>
        </p:nvSpPr>
        <p:spPr>
          <a:xfrm>
            <a:off x="3208610" y="432048"/>
            <a:ext cx="1368152" cy="6597352"/>
          </a:xfrm>
          <a:prstGeom prst="curvedLeftArrow">
            <a:avLst>
              <a:gd name="adj1" fmla="val 20212"/>
              <a:gd name="adj2" fmla="val 50000"/>
              <a:gd name="adj3" fmla="val 26354"/>
            </a:avLst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76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78" y="0"/>
            <a:ext cx="9169077" cy="6858000"/>
          </a:xfr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16236"/>
            <a:ext cx="915352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lèche angle droit à deux pointes 5"/>
          <p:cNvSpPr/>
          <p:nvPr/>
        </p:nvSpPr>
        <p:spPr>
          <a:xfrm rot="10800000" flipH="1">
            <a:off x="3347864" y="-531440"/>
            <a:ext cx="3024336" cy="6947676"/>
          </a:xfrm>
          <a:prstGeom prst="leftUpArrow">
            <a:avLst>
              <a:gd name="adj1" fmla="val 12402"/>
              <a:gd name="adj2" fmla="val 24544"/>
              <a:gd name="adj3" fmla="val 25000"/>
            </a:avLst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771800" y="-3667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(1/2)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127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25344"/>
          </a:xfr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16236"/>
            <a:ext cx="915352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lèche angle droit à deux pointes 4"/>
          <p:cNvSpPr/>
          <p:nvPr/>
        </p:nvSpPr>
        <p:spPr>
          <a:xfrm rot="10800000" flipH="1">
            <a:off x="3059833" y="-459432"/>
            <a:ext cx="3024336" cy="6947676"/>
          </a:xfrm>
          <a:prstGeom prst="leftUpArrow">
            <a:avLst>
              <a:gd name="adj1" fmla="val 12402"/>
              <a:gd name="adj2" fmla="val 24544"/>
              <a:gd name="adj3" fmla="val 25000"/>
            </a:avLst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5220072" y="4462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(2/2)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05148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16236"/>
            <a:ext cx="915352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lèche courbée vers la gauche 4"/>
          <p:cNvSpPr/>
          <p:nvPr/>
        </p:nvSpPr>
        <p:spPr>
          <a:xfrm rot="20284178">
            <a:off x="5928227" y="-731568"/>
            <a:ext cx="3147913" cy="7847064"/>
          </a:xfrm>
          <a:prstGeom prst="curvedLeftArrow">
            <a:avLst>
              <a:gd name="adj1" fmla="val 13618"/>
              <a:gd name="adj2" fmla="val 49024"/>
              <a:gd name="adj3" fmla="val 26178"/>
            </a:avLst>
          </a:prstGeom>
          <a:solidFill>
            <a:srgbClr val="7030A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09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Dynamique territoriale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Deux exemples :</a:t>
            </a:r>
          </a:p>
          <a:p>
            <a:pPr marL="0" indent="0">
              <a:buNone/>
            </a:pPr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</a:rPr>
              <a:t>1/ Dynamique économique :</a:t>
            </a:r>
          </a:p>
          <a:p>
            <a:pPr marL="0" indent="0">
              <a:buNone/>
            </a:pPr>
            <a:r>
              <a:rPr lang="fr-FR" dirty="0"/>
              <a:t>1.1. </a:t>
            </a:r>
            <a:r>
              <a:rPr lang="fr-FR" sz="2000" b="1" dirty="0"/>
              <a:t>Environnement économique : contraintes et potentialités</a:t>
            </a:r>
            <a:endParaRPr lang="fr-FR" sz="2000" b="1" dirty="0" smtClean="0"/>
          </a:p>
          <a:p>
            <a:pPr marL="0" indent="0">
              <a:buNone/>
            </a:pPr>
            <a:r>
              <a:rPr lang="fr-FR" dirty="0"/>
              <a:t>1.2. </a:t>
            </a:r>
            <a:r>
              <a:rPr lang="fr-FR" sz="2000" b="1" dirty="0"/>
              <a:t>Acteurs de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424561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0832" y="2718048"/>
            <a:ext cx="8445624" cy="1143000"/>
          </a:xfrm>
        </p:spPr>
        <p:txBody>
          <a:bodyPr>
            <a:normAutofit fontScale="90000"/>
          </a:bodyPr>
          <a:lstStyle/>
          <a:p>
            <a:r>
              <a:rPr lang="fr-FR" sz="2800" b="1" dirty="0" smtClean="0"/>
              <a:t>1.1.</a:t>
            </a:r>
            <a:r>
              <a:rPr lang="fr-FR" dirty="0" smtClean="0"/>
              <a:t> </a:t>
            </a:r>
            <a:r>
              <a:rPr lang="fr-FR" sz="2800" b="1" dirty="0"/>
              <a:t>Environnement économique : contraintes et potentialités</a:t>
            </a:r>
            <a:br>
              <a:rPr lang="fr-FR" sz="2800" b="1" dirty="0"/>
            </a:br>
            <a:r>
              <a:rPr lang="fr-FR" sz="2800" dirty="0" smtClean="0"/>
              <a:t>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0491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19672" y="0"/>
            <a:ext cx="6501408" cy="562074"/>
          </a:xfrm>
        </p:spPr>
        <p:txBody>
          <a:bodyPr>
            <a:normAutofit/>
          </a:bodyPr>
          <a:lstStyle/>
          <a:p>
            <a:r>
              <a:rPr lang="fr-FR" sz="2000" b="1" dirty="0" smtClean="0"/>
              <a:t>1.1.Cadre physique et naturel </a:t>
            </a:r>
            <a:endParaRPr lang="fr-FR" sz="2000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48680"/>
            <a:ext cx="8568952" cy="6309320"/>
          </a:xfrm>
        </p:spPr>
      </p:pic>
    </p:spTree>
    <p:extLst>
      <p:ext uri="{BB962C8B-B14F-4D97-AF65-F5344CB8AC3E}">
        <p14:creationId xmlns:p14="http://schemas.microsoft.com/office/powerpoint/2010/main" val="19812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496" y="-171400"/>
            <a:ext cx="8229600" cy="634082"/>
          </a:xfrm>
        </p:spPr>
        <p:txBody>
          <a:bodyPr>
            <a:normAutofit/>
          </a:bodyPr>
          <a:lstStyle/>
          <a:p>
            <a:r>
              <a:rPr lang="fr-FR" sz="2000" dirty="0" smtClean="0"/>
              <a:t>1.2.Cadre humain</a:t>
            </a:r>
            <a:endParaRPr lang="fr-FR" sz="2000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2656"/>
            <a:ext cx="7848872" cy="6264696"/>
          </a:xfrm>
        </p:spPr>
      </p:pic>
    </p:spTree>
    <p:extLst>
      <p:ext uri="{BB962C8B-B14F-4D97-AF65-F5344CB8AC3E}">
        <p14:creationId xmlns:p14="http://schemas.microsoft.com/office/powerpoint/2010/main" val="35548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fr-FR" sz="2000" b="1" dirty="0" smtClean="0"/>
              <a:t>1.3.Principales activités économiques</a:t>
            </a:r>
            <a:endParaRPr lang="fr-FR" sz="2000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20688"/>
            <a:ext cx="8712968" cy="6048672"/>
          </a:xfrm>
        </p:spPr>
      </p:pic>
    </p:spTree>
    <p:extLst>
      <p:ext uri="{BB962C8B-B14F-4D97-AF65-F5344CB8AC3E}">
        <p14:creationId xmlns:p14="http://schemas.microsoft.com/office/powerpoint/2010/main" val="225919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5029"/>
            <a:ext cx="5256583" cy="6885384"/>
          </a:xfrm>
        </p:spPr>
      </p:pic>
      <p:sp>
        <p:nvSpPr>
          <p:cNvPr id="6" name="ZoneTexte 5"/>
          <p:cNvSpPr txBox="1"/>
          <p:nvPr/>
        </p:nvSpPr>
        <p:spPr>
          <a:xfrm>
            <a:off x="5364088" y="18864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Superficie : 9300 Km²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364088" y="62068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11 communes rurales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364088" y="1052736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03 communes urbaines :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292080" y="5003884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Population (1994) : 117 696</a:t>
            </a:r>
          </a:p>
          <a:p>
            <a:r>
              <a:rPr lang="fr-FR" dirty="0" smtClean="0"/>
              <a:t>Population (2004) : 105840 </a:t>
            </a:r>
          </a:p>
          <a:p>
            <a:r>
              <a:rPr lang="fr-FR" b="1" dirty="0" smtClean="0">
                <a:solidFill>
                  <a:srgbClr val="FF0000"/>
                </a:solidFill>
              </a:rPr>
              <a:t>Projection (2012) :     97047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14" name="Connecteur droit avec flèche 13"/>
          <p:cNvCxnSpPr>
            <a:endCxn id="26" idx="6"/>
          </p:cNvCxnSpPr>
          <p:nvPr/>
        </p:nvCxnSpPr>
        <p:spPr>
          <a:xfrm flipH="1">
            <a:off x="2915816" y="2317522"/>
            <a:ext cx="2448272" cy="22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38" idx="1"/>
          </p:cNvCxnSpPr>
          <p:nvPr/>
        </p:nvCxnSpPr>
        <p:spPr>
          <a:xfrm flipH="1">
            <a:off x="3152673" y="4180438"/>
            <a:ext cx="218194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42" idx="1"/>
            <a:endCxn id="27" idx="6"/>
          </p:cNvCxnSpPr>
          <p:nvPr/>
        </p:nvCxnSpPr>
        <p:spPr>
          <a:xfrm flipH="1" flipV="1">
            <a:off x="4385803" y="996407"/>
            <a:ext cx="978285" cy="60103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-36512" y="45765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rgbClr val="FFFF00"/>
                </a:solidFill>
              </a:rPr>
              <a:t>Province de JERADA</a:t>
            </a:r>
            <a:endParaRPr lang="fr-FR" sz="3200" dirty="0">
              <a:solidFill>
                <a:srgbClr val="FFFF00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2483768" y="2095500"/>
            <a:ext cx="432048" cy="444500"/>
          </a:xfrm>
          <a:prstGeom prst="ellipse">
            <a:avLst/>
          </a:prstGeom>
          <a:solidFill>
            <a:srgbClr val="F6E75C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4067944" y="899706"/>
            <a:ext cx="317859" cy="193402"/>
          </a:xfrm>
          <a:prstGeom prst="ellipse">
            <a:avLst/>
          </a:prstGeom>
          <a:solidFill>
            <a:srgbClr val="F6E75C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2949431" y="4005064"/>
            <a:ext cx="203241" cy="288032"/>
          </a:xfrm>
          <a:prstGeom prst="ellipse">
            <a:avLst/>
          </a:prstGeom>
          <a:solidFill>
            <a:srgbClr val="F6E75C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5334617" y="399577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CU de Ain Bni Mathar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5364088" y="1412776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CU de </a:t>
            </a:r>
            <a:r>
              <a:rPr lang="fr-FR" dirty="0" err="1" smtClean="0"/>
              <a:t>Taoussit</a:t>
            </a:r>
            <a:endParaRPr lang="fr-FR" dirty="0" smtClean="0"/>
          </a:p>
        </p:txBody>
      </p:sp>
      <p:sp>
        <p:nvSpPr>
          <p:cNvPr id="2" name="Ellipse 1"/>
          <p:cNvSpPr/>
          <p:nvPr/>
        </p:nvSpPr>
        <p:spPr>
          <a:xfrm>
            <a:off x="5364088" y="1819920"/>
            <a:ext cx="2376264" cy="1033016"/>
          </a:xfrm>
          <a:prstGeom prst="ellipse">
            <a:avLst/>
          </a:prstGeom>
          <a:solidFill>
            <a:schemeClr val="accent3">
              <a:lumMod val="75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CU de Jerada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158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25" grpId="0"/>
      <p:bldP spid="26" grpId="0" animBg="1"/>
      <p:bldP spid="27" grpId="0" animBg="1"/>
      <p:bldP spid="28" grpId="0" animBg="1"/>
      <p:bldP spid="38" grpId="0"/>
      <p:bldP spid="42" grpId="0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1600" y="-171400"/>
            <a:ext cx="6851104" cy="706090"/>
          </a:xfrm>
        </p:spPr>
        <p:txBody>
          <a:bodyPr>
            <a:normAutofit/>
          </a:bodyPr>
          <a:lstStyle/>
          <a:p>
            <a:r>
              <a:rPr lang="fr-FR" sz="2000" b="1" dirty="0" smtClean="0"/>
              <a:t>1.4.Revenu et niveau de vie</a:t>
            </a:r>
            <a:endParaRPr lang="fr-FR" sz="2000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2656"/>
            <a:ext cx="8352928" cy="6453336"/>
          </a:xfrm>
        </p:spPr>
      </p:pic>
    </p:spTree>
    <p:extLst>
      <p:ext uri="{BB962C8B-B14F-4D97-AF65-F5344CB8AC3E}">
        <p14:creationId xmlns:p14="http://schemas.microsoft.com/office/powerpoint/2010/main" val="376050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0"/>
            <a:ext cx="8229600" cy="706090"/>
          </a:xfrm>
        </p:spPr>
        <p:txBody>
          <a:bodyPr>
            <a:normAutofit/>
          </a:bodyPr>
          <a:lstStyle/>
          <a:p>
            <a:r>
              <a:rPr lang="fr-FR" sz="2000" b="1" dirty="0" smtClean="0"/>
              <a:t>1.5. Activité et emploi</a:t>
            </a:r>
            <a:endParaRPr lang="fr-FR" sz="2000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48680"/>
            <a:ext cx="8352928" cy="6264696"/>
          </a:xfrm>
        </p:spPr>
      </p:pic>
    </p:spTree>
    <p:extLst>
      <p:ext uri="{BB962C8B-B14F-4D97-AF65-F5344CB8AC3E}">
        <p14:creationId xmlns:p14="http://schemas.microsoft.com/office/powerpoint/2010/main" val="234464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476672"/>
          </a:xfrm>
        </p:spPr>
        <p:txBody>
          <a:bodyPr>
            <a:normAutofit/>
          </a:bodyPr>
          <a:lstStyle/>
          <a:p>
            <a:r>
              <a:rPr lang="fr-FR" sz="2000" b="1" dirty="0" smtClean="0"/>
              <a:t>1.6. Statut foncier</a:t>
            </a:r>
            <a:endParaRPr lang="fr-FR" sz="2000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92696"/>
            <a:ext cx="8640960" cy="5904656"/>
          </a:xfrm>
        </p:spPr>
      </p:pic>
    </p:spTree>
    <p:extLst>
      <p:ext uri="{BB962C8B-B14F-4D97-AF65-F5344CB8AC3E}">
        <p14:creationId xmlns:p14="http://schemas.microsoft.com/office/powerpoint/2010/main" val="189847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0"/>
            <a:ext cx="8280920" cy="6813376"/>
          </a:xfrm>
        </p:spPr>
      </p:pic>
    </p:spTree>
    <p:extLst>
      <p:ext uri="{BB962C8B-B14F-4D97-AF65-F5344CB8AC3E}">
        <p14:creationId xmlns:p14="http://schemas.microsoft.com/office/powerpoint/2010/main" val="71774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6712"/>
            <a:ext cx="4392488" cy="468052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24" y="1052736"/>
            <a:ext cx="4500464" cy="446449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809736" y="86807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Exemple pour comparer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716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0832" y="2718048"/>
            <a:ext cx="8445624" cy="1143000"/>
          </a:xfrm>
        </p:spPr>
        <p:txBody>
          <a:bodyPr>
            <a:normAutofit fontScale="90000"/>
          </a:bodyPr>
          <a:lstStyle/>
          <a:p>
            <a:r>
              <a:rPr lang="fr-FR" sz="2800" b="1" dirty="0" smtClean="0"/>
              <a:t>1.1.</a:t>
            </a:r>
            <a:r>
              <a:rPr lang="fr-FR" dirty="0" smtClean="0"/>
              <a:t> </a:t>
            </a:r>
            <a:r>
              <a:rPr lang="fr-FR" sz="2800" b="1" dirty="0" smtClean="0"/>
              <a:t>Acteurs </a:t>
            </a:r>
            <a:r>
              <a:rPr lang="fr-FR" sz="2800" b="1" dirty="0"/>
              <a:t>de développement</a:t>
            </a:r>
            <a:br>
              <a:rPr lang="fr-FR" sz="2800" b="1" dirty="0"/>
            </a:br>
            <a:r>
              <a:rPr lang="fr-FR" sz="2800" dirty="0" smtClean="0"/>
              <a:t>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59805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r>
              <a:rPr lang="fr-FR" sz="2000" b="1" dirty="0"/>
              <a:t>Rôle </a:t>
            </a:r>
            <a:r>
              <a:rPr lang="fr-FR" sz="2000" b="1" dirty="0" smtClean="0"/>
              <a:t>de la collectivité locale </a:t>
            </a:r>
            <a:r>
              <a:rPr lang="fr-FR" sz="2000" b="1" dirty="0"/>
              <a:t>(</a:t>
            </a:r>
            <a:r>
              <a:rPr lang="fr-FR" sz="2000" b="1" dirty="0" smtClean="0"/>
              <a:t>élus) </a:t>
            </a:r>
            <a:r>
              <a:rPr lang="fr-FR" sz="2000" b="1" dirty="0"/>
              <a:t>dans le développement local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08720"/>
            <a:ext cx="7056784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0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490662"/>
            <a:ext cx="6203032" cy="850106"/>
          </a:xfrm>
        </p:spPr>
        <p:txBody>
          <a:bodyPr>
            <a:normAutofit/>
          </a:bodyPr>
          <a:lstStyle/>
          <a:p>
            <a:r>
              <a:rPr lang="fr-FR" sz="2000" b="1" dirty="0"/>
              <a:t>Dynamique entrepreneuriale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52736"/>
            <a:ext cx="7272808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9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836712"/>
            <a:ext cx="6840760" cy="5904656"/>
          </a:xfrm>
        </p:spPr>
      </p:pic>
      <p:sp>
        <p:nvSpPr>
          <p:cNvPr id="7" name="ZoneTexte 6"/>
          <p:cNvSpPr txBox="1"/>
          <p:nvPr/>
        </p:nvSpPr>
        <p:spPr>
          <a:xfrm>
            <a:off x="1403648" y="260648"/>
            <a:ext cx="61926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b="1" dirty="0" smtClean="0"/>
              <a:t>Acteurs publics</a:t>
            </a:r>
            <a:endParaRPr lang="fr-FR" sz="3000" b="1" dirty="0"/>
          </a:p>
        </p:txBody>
      </p:sp>
    </p:spTree>
    <p:extLst>
      <p:ext uri="{BB962C8B-B14F-4D97-AF65-F5344CB8AC3E}">
        <p14:creationId xmlns:p14="http://schemas.microsoft.com/office/powerpoint/2010/main" val="78479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r>
              <a:rPr lang="fr-FR" sz="2000" b="1" dirty="0" smtClean="0"/>
              <a:t>Société civile</a:t>
            </a:r>
            <a:endParaRPr lang="fr-FR" sz="2000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80728"/>
            <a:ext cx="7632848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5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ed YOUBI IDRISSI\Desktop\LAAOUINATE - Cop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4624"/>
            <a:ext cx="6580884" cy="66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861048"/>
            <a:ext cx="2124075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691680" y="2708920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Commune rurale </a:t>
            </a:r>
            <a:r>
              <a:rPr lang="fr-FR" sz="3600" dirty="0" err="1" smtClean="0"/>
              <a:t>Laaouinate</a:t>
            </a:r>
            <a:endParaRPr lang="fr-FR" sz="3600" dirty="0"/>
          </a:p>
        </p:txBody>
      </p:sp>
      <p:sp>
        <p:nvSpPr>
          <p:cNvPr id="3" name="ZoneTexte 2"/>
          <p:cNvSpPr txBox="1"/>
          <p:nvPr/>
        </p:nvSpPr>
        <p:spPr>
          <a:xfrm>
            <a:off x="3203849" y="43558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FF00"/>
                </a:solidFill>
              </a:rPr>
              <a:t>C.U. JERADA</a:t>
            </a:r>
            <a:endParaRPr lang="fr-FR" dirty="0">
              <a:solidFill>
                <a:srgbClr val="FFFF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 rot="17257456">
            <a:off x="7094451" y="4146874"/>
            <a:ext cx="149520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C.R. </a:t>
            </a:r>
            <a:r>
              <a:rPr lang="fr-FR" dirty="0" err="1" smtClean="0"/>
              <a:t>Tiouli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 rot="2726849">
            <a:off x="381093" y="4626522"/>
            <a:ext cx="318398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C.R. </a:t>
            </a:r>
            <a:r>
              <a:rPr lang="fr-FR" dirty="0" err="1" smtClean="0"/>
              <a:t>Gafait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 rot="19265402">
            <a:off x="5928396" y="6034255"/>
            <a:ext cx="1664603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C.R. Bni Mathar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 rot="2399741">
            <a:off x="5489644" y="1440253"/>
            <a:ext cx="178839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C.R. </a:t>
            </a:r>
            <a:r>
              <a:rPr lang="fr-FR" dirty="0" err="1" smtClean="0"/>
              <a:t>Ganfouda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 rot="20487653">
            <a:off x="1036281" y="490289"/>
            <a:ext cx="2730672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Province </a:t>
            </a:r>
            <a:r>
              <a:rPr lang="fr-FR" sz="1600" dirty="0" err="1" smtClean="0"/>
              <a:t>Taourirte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5460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9" grpId="0" animBg="1"/>
      <p:bldP spid="10" grpId="0" animBg="1"/>
      <p:bldP spid="11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782960"/>
          </a:xfrm>
        </p:spPr>
        <p:txBody>
          <a:bodyPr>
            <a:normAutofit/>
          </a:bodyPr>
          <a:lstStyle/>
          <a:p>
            <a:r>
              <a:rPr lang="fr-FR" sz="2000" b="1" dirty="0" smtClean="0"/>
              <a:t>Organisationnelles professionnelles</a:t>
            </a:r>
            <a:endParaRPr lang="fr-FR" sz="2000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620688"/>
            <a:ext cx="6696744" cy="6048672"/>
          </a:xfrm>
        </p:spPr>
      </p:pic>
    </p:spTree>
    <p:extLst>
      <p:ext uri="{BB962C8B-B14F-4D97-AF65-F5344CB8AC3E}">
        <p14:creationId xmlns:p14="http://schemas.microsoft.com/office/powerpoint/2010/main" val="352865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1600" y="260647"/>
            <a:ext cx="6707088" cy="875903"/>
          </a:xfrm>
        </p:spPr>
        <p:txBody>
          <a:bodyPr>
            <a:normAutofit/>
          </a:bodyPr>
          <a:lstStyle/>
          <a:p>
            <a:r>
              <a:rPr lang="fr-FR" sz="3000" b="1" dirty="0" smtClean="0"/>
              <a:t>1.2. Acteurs de développement</a:t>
            </a:r>
            <a:endParaRPr lang="fr-FR" sz="3000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80728"/>
            <a:ext cx="7848872" cy="5688632"/>
          </a:xfrm>
        </p:spPr>
      </p:pic>
    </p:spTree>
    <p:extLst>
      <p:ext uri="{BB962C8B-B14F-4D97-AF65-F5344CB8AC3E}">
        <p14:creationId xmlns:p14="http://schemas.microsoft.com/office/powerpoint/2010/main" val="387276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502024"/>
            <a:ext cx="8229600" cy="1143000"/>
          </a:xfrm>
        </p:spPr>
        <p:txBody>
          <a:bodyPr/>
          <a:lstStyle/>
          <a:p>
            <a:r>
              <a:rPr lang="fr-FR" dirty="0" smtClean="0"/>
              <a:t>Agrégation des axes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77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387424"/>
            <a:ext cx="8229600" cy="1143000"/>
          </a:xfrm>
        </p:spPr>
        <p:txBody>
          <a:bodyPr>
            <a:normAutofit/>
          </a:bodyPr>
          <a:lstStyle/>
          <a:p>
            <a:r>
              <a:rPr lang="fr-FR" sz="2500" b="1" dirty="0" smtClean="0"/>
              <a:t>Dynamique territoriale</a:t>
            </a:r>
            <a:endParaRPr lang="fr-FR" sz="2500" b="1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04664"/>
            <a:ext cx="7200800" cy="6336704"/>
          </a:xfrm>
        </p:spPr>
      </p:pic>
    </p:spTree>
    <p:extLst>
      <p:ext uri="{BB962C8B-B14F-4D97-AF65-F5344CB8AC3E}">
        <p14:creationId xmlns:p14="http://schemas.microsoft.com/office/powerpoint/2010/main" val="422782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502024"/>
            <a:ext cx="8229600" cy="1143000"/>
          </a:xfrm>
        </p:spPr>
        <p:txBody>
          <a:bodyPr/>
          <a:lstStyle/>
          <a:p>
            <a:r>
              <a:rPr lang="fr-FR" dirty="0" smtClean="0"/>
              <a:t>Agrégation des dynamiques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233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1800" b="1" dirty="0"/>
              <a:t>SUIVI EVALUATION </a:t>
            </a:r>
            <a:r>
              <a:rPr lang="fr-FR" sz="1800" b="1" dirty="0" smtClean="0"/>
              <a:t>DE </a:t>
            </a:r>
            <a:r>
              <a:rPr lang="fr-FR" sz="1800" b="1" dirty="0"/>
              <a:t>LA GOUVERNANCE LOCALE </a:t>
            </a:r>
            <a:br>
              <a:rPr lang="fr-FR" sz="1800" b="1" dirty="0"/>
            </a:br>
            <a:r>
              <a:rPr lang="fr-FR" sz="1800" b="1" dirty="0"/>
              <a:t>ET DE LA CONVERGENCE TERRITORIALE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00200"/>
            <a:ext cx="7272808" cy="5213176"/>
          </a:xfrm>
        </p:spPr>
      </p:pic>
    </p:spTree>
    <p:extLst>
      <p:ext uri="{BB962C8B-B14F-4D97-AF65-F5344CB8AC3E}">
        <p14:creationId xmlns:p14="http://schemas.microsoft.com/office/powerpoint/2010/main" val="36127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18048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Agrégation territoriale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580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>
            <a:normAutofit/>
          </a:bodyPr>
          <a:lstStyle/>
          <a:p>
            <a:r>
              <a:rPr lang="fr-FR" sz="2000" b="1" dirty="0" smtClean="0"/>
              <a:t>Evaluation au niveau de la province de Jerada</a:t>
            </a:r>
            <a:endParaRPr lang="fr-FR" sz="2000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29000"/>
            <a:ext cx="3927786" cy="319695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356992"/>
            <a:ext cx="3924850" cy="3194561"/>
          </a:xfrm>
          <a:prstGeom prst="rect">
            <a:avLst/>
          </a:prstGeom>
        </p:spPr>
      </p:pic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856531"/>
            <a:ext cx="3348372" cy="240012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699792" y="2924944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Commune urbaine de Jerada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39552" y="622802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Commune urbaine de </a:t>
            </a:r>
            <a:r>
              <a:rPr lang="fr-FR" dirty="0" err="1" smtClean="0"/>
              <a:t>Taoussite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644008" y="6182221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Commune urbaine de Ain </a:t>
            </a:r>
            <a:r>
              <a:rPr lang="fr-FR" dirty="0" err="1" smtClean="0"/>
              <a:t>Bni</a:t>
            </a:r>
            <a:r>
              <a:rPr lang="fr-FR" dirty="0" smtClean="0"/>
              <a:t> </a:t>
            </a:r>
            <a:r>
              <a:rPr lang="fr-FR" dirty="0" err="1" smtClean="0"/>
              <a:t>Mathar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673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000" dirty="0" smtClean="0"/>
              <a:t>Du SIC au SIG : Outils d’aide à la prise de décision. </a:t>
            </a:r>
            <a:endParaRPr lang="fr-FR" sz="3000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04864"/>
            <a:ext cx="3617467" cy="288032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28" y="3140967"/>
            <a:ext cx="2606864" cy="309634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700808"/>
            <a:ext cx="2857500" cy="329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705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6094" y="3429000"/>
            <a:ext cx="8928992" cy="1244295"/>
          </a:xfrm>
        </p:spPr>
        <p:txBody>
          <a:bodyPr>
            <a:noAutofit/>
          </a:bodyPr>
          <a:lstStyle/>
          <a:p>
            <a:r>
              <a:rPr lang="fr-FR" sz="3000" b="1" dirty="0" smtClean="0"/>
              <a:t>Merci pour votre attention</a:t>
            </a:r>
            <a:r>
              <a:rPr lang="fr-FR" sz="3000" b="1" dirty="0"/>
              <a:t/>
            </a:r>
            <a:br>
              <a:rPr lang="fr-FR" sz="3000" b="1" dirty="0"/>
            </a:br>
            <a:endParaRPr lang="fr-FR" sz="3000" dirty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584176" cy="14401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21192" y="1551232"/>
            <a:ext cx="2174240" cy="69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400" b="1">
                <a:effectLst/>
                <a:latin typeface="Calibri"/>
                <a:ea typeface="Times New Roman"/>
                <a:cs typeface="Arial"/>
              </a:rPr>
              <a:t>Royaume du Maroc</a:t>
            </a:r>
            <a:endParaRPr lang="fr-FR" sz="1100">
              <a:effectLst/>
              <a:latin typeface="Calibri"/>
              <a:ea typeface="Times New Roman"/>
              <a:cs typeface="Arial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400" b="1">
                <a:effectLst/>
                <a:latin typeface="Calibri"/>
                <a:ea typeface="Times New Roman"/>
                <a:cs typeface="Arial"/>
              </a:rPr>
              <a:t>Chef du Gouvernement</a:t>
            </a:r>
            <a:endParaRPr lang="fr-FR" sz="1100">
              <a:effectLst/>
              <a:latin typeface="Calibri"/>
              <a:ea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795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9" y="260648"/>
            <a:ext cx="8568952" cy="6408712"/>
          </a:xfrm>
        </p:spPr>
      </p:pic>
      <p:sp>
        <p:nvSpPr>
          <p:cNvPr id="3" name="ZoneTexte 2"/>
          <p:cNvSpPr txBox="1"/>
          <p:nvPr/>
        </p:nvSpPr>
        <p:spPr>
          <a:xfrm rot="20698016">
            <a:off x="1877937" y="1582349"/>
            <a:ext cx="5255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</a:rPr>
              <a:t>La chaîne des Horsts</a:t>
            </a:r>
            <a:endParaRPr lang="fr-FR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 rot="20413409">
            <a:off x="2498235" y="4526599"/>
            <a:ext cx="4014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</a:rPr>
              <a:t>Les hauts plateaux</a:t>
            </a:r>
            <a:endParaRPr lang="fr-FR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39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6" y="77425"/>
            <a:ext cx="8780337" cy="678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6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4624"/>
            <a:ext cx="8942048" cy="6768752"/>
          </a:xfrm>
        </p:spPr>
      </p:pic>
      <p:sp>
        <p:nvSpPr>
          <p:cNvPr id="8" name="Ellipse 7"/>
          <p:cNvSpPr/>
          <p:nvPr/>
        </p:nvSpPr>
        <p:spPr>
          <a:xfrm>
            <a:off x="5724128" y="3429000"/>
            <a:ext cx="432048" cy="432048"/>
          </a:xfrm>
          <a:prstGeom prst="ellipse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6444208" y="5420937"/>
            <a:ext cx="360040" cy="312319"/>
          </a:xfrm>
          <a:prstGeom prst="ellipse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4860032" y="3140968"/>
            <a:ext cx="2808313" cy="2808312"/>
          </a:xfrm>
          <a:prstGeom prst="ellipse">
            <a:avLst/>
          </a:prstGeom>
          <a:noFill/>
          <a:ln w="444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388499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8640"/>
            <a:ext cx="8784976" cy="6264696"/>
          </a:xfrm>
        </p:spPr>
      </p:pic>
      <p:sp>
        <p:nvSpPr>
          <p:cNvPr id="8" name="Ellipse 7"/>
          <p:cNvSpPr/>
          <p:nvPr/>
        </p:nvSpPr>
        <p:spPr>
          <a:xfrm>
            <a:off x="5652120" y="3273279"/>
            <a:ext cx="432048" cy="432048"/>
          </a:xfrm>
          <a:prstGeom prst="ellipse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6876256" y="908720"/>
            <a:ext cx="864096" cy="864096"/>
          </a:xfrm>
          <a:prstGeom prst="ellipse">
            <a:avLst/>
          </a:prstGeom>
          <a:solidFill>
            <a:srgbClr val="FF000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6493609" y="5132905"/>
            <a:ext cx="360040" cy="312319"/>
          </a:xfrm>
          <a:prstGeom prst="ellipse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4932041" y="3140968"/>
            <a:ext cx="2520279" cy="2520280"/>
          </a:xfrm>
          <a:prstGeom prst="ellipse">
            <a:avLst/>
          </a:prstGeom>
          <a:noFill/>
          <a:ln w="444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MA"/>
          </a:p>
        </p:txBody>
      </p:sp>
      <p:sp>
        <p:nvSpPr>
          <p:cNvPr id="11" name="Ellipse 10"/>
          <p:cNvSpPr/>
          <p:nvPr/>
        </p:nvSpPr>
        <p:spPr>
          <a:xfrm>
            <a:off x="2627784" y="116632"/>
            <a:ext cx="5832648" cy="5976664"/>
          </a:xfrm>
          <a:prstGeom prst="ellipse">
            <a:avLst/>
          </a:prstGeom>
          <a:noFill/>
          <a:ln w="444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17103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3789</TotalTime>
  <Words>662</Words>
  <Application>Microsoft Office PowerPoint</Application>
  <PresentationFormat>Affichage à l'écran (4:3)</PresentationFormat>
  <Paragraphs>159</Paragraphs>
  <Slides>59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60" baseType="lpstr">
      <vt:lpstr>Thème Office</vt:lpstr>
      <vt:lpstr>CADRE METHODOLOGIQUE DE SUIVI EVALUATION DE LA GOUVERNANCE LOCALE ET DE LA CONVERGENCE TERRITORIALE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Equipements urbanistiques et types de lotissements dans la CU de Jerada </vt:lpstr>
      <vt:lpstr>Présentation PowerPoint</vt:lpstr>
      <vt:lpstr>Province de Jerada : Vocation énergétique</vt:lpstr>
      <vt:lpstr>Décroissement de la population  après la fermeture des mines de charbon.</vt:lpstr>
      <vt:lpstr>Présentation PowerPoint</vt:lpstr>
      <vt:lpstr>Scolarisation à Jerada, par niveau scolaire et par genre (2005-2006)</vt:lpstr>
      <vt:lpstr>Pourcentage des actifs occupés par branche d’activité. </vt:lpstr>
      <vt:lpstr>Indicateurs de pauvreté</vt:lpstr>
      <vt:lpstr>Présentation PowerPoint</vt:lpstr>
      <vt:lpstr>Situation dans la profession </vt:lpstr>
      <vt:lpstr>Actifs et chômeurs à Jerada</vt:lpstr>
      <vt:lpstr>Passer de l’étude à l’évaluation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Dynamique territoriale</vt:lpstr>
      <vt:lpstr>1.1. Environnement économique : contraintes et potentialités  </vt:lpstr>
      <vt:lpstr>1.1.Cadre physique et naturel </vt:lpstr>
      <vt:lpstr>1.2.Cadre humain</vt:lpstr>
      <vt:lpstr>1.3.Principales activités économiques</vt:lpstr>
      <vt:lpstr>1.4.Revenu et niveau de vie</vt:lpstr>
      <vt:lpstr>1.5. Activité et emploi</vt:lpstr>
      <vt:lpstr>1.6. Statut foncier</vt:lpstr>
      <vt:lpstr>Présentation PowerPoint</vt:lpstr>
      <vt:lpstr>Présentation PowerPoint</vt:lpstr>
      <vt:lpstr>1.1. Acteurs de développement  </vt:lpstr>
      <vt:lpstr>Rôle de la collectivité locale (élus) dans le développement local</vt:lpstr>
      <vt:lpstr>Dynamique entrepreneuriale</vt:lpstr>
      <vt:lpstr>Présentation PowerPoint</vt:lpstr>
      <vt:lpstr>Société civile</vt:lpstr>
      <vt:lpstr>Organisationnelles professionnelles</vt:lpstr>
      <vt:lpstr>1.2. Acteurs de développement</vt:lpstr>
      <vt:lpstr>Agrégation des axes</vt:lpstr>
      <vt:lpstr>Dynamique territoriale</vt:lpstr>
      <vt:lpstr>Agrégation des dynamiques</vt:lpstr>
      <vt:lpstr>SUIVI EVALUATION DE LA GOUVERNANCE LOCALE  ET DE LA CONVERGENCE TERRITORIALE</vt:lpstr>
      <vt:lpstr>Agrégation territoriale</vt:lpstr>
      <vt:lpstr>Evaluation au niveau de la province de Jerada</vt:lpstr>
      <vt:lpstr>Du SIC au SIG : Outils d’aide à la prise de décision. </vt:lpstr>
      <vt:lpstr>Merci pour votre attention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Med YOUBI IDRISSI</dc:creator>
  <cp:lastModifiedBy>HP</cp:lastModifiedBy>
  <cp:revision>90</cp:revision>
  <dcterms:created xsi:type="dcterms:W3CDTF">2012-05-12T11:07:59Z</dcterms:created>
  <dcterms:modified xsi:type="dcterms:W3CDTF">2012-10-19T08:14:19Z</dcterms:modified>
</cp:coreProperties>
</file>